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0"/>
  </p:notesMasterIdLst>
  <p:sldIdLst>
    <p:sldId id="256" r:id="rId2"/>
    <p:sldId id="298" r:id="rId3"/>
    <p:sldId id="297" r:id="rId4"/>
    <p:sldId id="295" r:id="rId5"/>
    <p:sldId id="296" r:id="rId6"/>
    <p:sldId id="292" r:id="rId7"/>
    <p:sldId id="294" r:id="rId8"/>
    <p:sldId id="29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7E377-A075-4CF9-86E1-DA7D7137C2DC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663E23-3CCE-4DD3-9447-D8B3DC840499}">
      <dgm:prSet phldrT="[Text]" custT="1"/>
      <dgm:spPr/>
      <dgm:t>
        <a:bodyPr lIns="0" rIns="0"/>
        <a:lstStyle/>
        <a:p>
          <a:r>
            <a:rPr lang="en-US" sz="1600" dirty="0" err="1" smtClean="0"/>
            <a:t>Oriëntatie</a:t>
          </a:r>
          <a:endParaRPr lang="en-US" sz="1600" dirty="0"/>
        </a:p>
      </dgm:t>
    </dgm:pt>
    <dgm:pt modelId="{6BB737CB-C90E-4403-9653-AD5A746360D1}" type="parTrans" cxnId="{572ECBEA-8AE7-45B7-B26E-84A7AE43B006}">
      <dgm:prSet/>
      <dgm:spPr/>
      <dgm:t>
        <a:bodyPr/>
        <a:lstStyle/>
        <a:p>
          <a:endParaRPr lang="en-US"/>
        </a:p>
      </dgm:t>
    </dgm:pt>
    <dgm:pt modelId="{2B7D89E6-E6AE-4F7E-ACC8-81D2FCE615D0}" type="sibTrans" cxnId="{572ECBEA-8AE7-45B7-B26E-84A7AE43B006}">
      <dgm:prSet/>
      <dgm:spPr/>
      <dgm:t>
        <a:bodyPr/>
        <a:lstStyle/>
        <a:p>
          <a:endParaRPr lang="en-US"/>
        </a:p>
      </dgm:t>
    </dgm:pt>
    <dgm:pt modelId="{8B5C2733-5700-44EB-B5FF-9B01CC975A2D}">
      <dgm:prSet phldrT="[Text]" custT="1"/>
      <dgm:spPr/>
      <dgm:t>
        <a:bodyPr lIns="0" rIns="0"/>
        <a:lstStyle/>
        <a:p>
          <a:r>
            <a:rPr lang="en-US" sz="1600" dirty="0" err="1" smtClean="0"/>
            <a:t>Theorievorming</a:t>
          </a:r>
          <a:endParaRPr lang="en-US" sz="1600" dirty="0"/>
        </a:p>
      </dgm:t>
    </dgm:pt>
    <dgm:pt modelId="{A2E6087D-E715-4CDF-ACA4-3BF0045ACEB2}" type="parTrans" cxnId="{7CA974D5-6459-4A1C-8D4A-57C93BDAAD79}">
      <dgm:prSet/>
      <dgm:spPr/>
      <dgm:t>
        <a:bodyPr/>
        <a:lstStyle/>
        <a:p>
          <a:endParaRPr lang="en-US"/>
        </a:p>
      </dgm:t>
    </dgm:pt>
    <dgm:pt modelId="{3713D3FD-5332-4633-AC72-6B272A4BA1C4}" type="sibTrans" cxnId="{7CA974D5-6459-4A1C-8D4A-57C93BDAAD79}">
      <dgm:prSet/>
      <dgm:spPr/>
      <dgm:t>
        <a:bodyPr/>
        <a:lstStyle/>
        <a:p>
          <a:endParaRPr lang="en-US"/>
        </a:p>
      </dgm:t>
    </dgm:pt>
    <dgm:pt modelId="{559A472D-781F-4FB6-B62D-3C350E0889EE}">
      <dgm:prSet phldrT="[Text]" custT="1"/>
      <dgm:spPr/>
      <dgm:t>
        <a:bodyPr lIns="0" rIns="0"/>
        <a:lstStyle/>
        <a:p>
          <a:r>
            <a:rPr lang="en-US" sz="1600" dirty="0" err="1" smtClean="0"/>
            <a:t>Ontwerpplan</a:t>
          </a:r>
          <a:endParaRPr lang="en-US" sz="1600" dirty="0"/>
        </a:p>
      </dgm:t>
    </dgm:pt>
    <dgm:pt modelId="{43249E43-3E15-4CF1-B8D6-0812535B7DC5}" type="parTrans" cxnId="{F4D5674C-4862-4423-8426-028B3C83A90F}">
      <dgm:prSet/>
      <dgm:spPr/>
      <dgm:t>
        <a:bodyPr/>
        <a:lstStyle/>
        <a:p>
          <a:endParaRPr lang="en-US"/>
        </a:p>
      </dgm:t>
    </dgm:pt>
    <dgm:pt modelId="{907CDA14-424F-4864-98EF-A70904E4EFC4}" type="sibTrans" cxnId="{F4D5674C-4862-4423-8426-028B3C83A90F}">
      <dgm:prSet/>
      <dgm:spPr/>
      <dgm:t>
        <a:bodyPr/>
        <a:lstStyle/>
        <a:p>
          <a:endParaRPr lang="en-US"/>
        </a:p>
      </dgm:t>
    </dgm:pt>
    <dgm:pt modelId="{9731D50E-1B82-4A19-9091-6772B325EB5A}">
      <dgm:prSet phldrT="[Text]" custT="1"/>
      <dgm:spPr/>
      <dgm:t>
        <a:bodyPr lIns="0" rIns="0"/>
        <a:lstStyle/>
        <a:p>
          <a:r>
            <a:rPr lang="en-US" sz="1600" dirty="0" smtClean="0"/>
            <a:t>Experiment</a:t>
          </a:r>
          <a:endParaRPr lang="en-US" sz="1600" dirty="0"/>
        </a:p>
      </dgm:t>
    </dgm:pt>
    <dgm:pt modelId="{B5668DFF-B22B-4E18-A45F-56D530344CF3}" type="parTrans" cxnId="{3FB00E40-98BB-4E42-A49D-F2E6B0E98649}">
      <dgm:prSet/>
      <dgm:spPr/>
      <dgm:t>
        <a:bodyPr/>
        <a:lstStyle/>
        <a:p>
          <a:endParaRPr lang="en-US"/>
        </a:p>
      </dgm:t>
    </dgm:pt>
    <dgm:pt modelId="{201582B8-8C49-40A0-8509-9AA295AF3DA2}" type="sibTrans" cxnId="{3FB00E40-98BB-4E42-A49D-F2E6B0E98649}">
      <dgm:prSet/>
      <dgm:spPr/>
      <dgm:t>
        <a:bodyPr/>
        <a:lstStyle/>
        <a:p>
          <a:endParaRPr lang="en-US"/>
        </a:p>
      </dgm:t>
    </dgm:pt>
    <dgm:pt modelId="{A067D688-BC0B-4229-BCF6-2A14E25C62EF}">
      <dgm:prSet phldrT="[Text]" custT="1"/>
      <dgm:spPr/>
      <dgm:t>
        <a:bodyPr lIns="0" rIns="0"/>
        <a:lstStyle/>
        <a:p>
          <a:r>
            <a:rPr lang="en-US" sz="1600" dirty="0" err="1" smtClean="0"/>
            <a:t>Verwerking</a:t>
          </a:r>
          <a:endParaRPr lang="en-US" sz="1600" dirty="0"/>
        </a:p>
      </dgm:t>
    </dgm:pt>
    <dgm:pt modelId="{7C83CB69-F6CB-4AAF-9A06-1D133D63320F}" type="parTrans" cxnId="{45E74B27-A72F-4277-B050-DF61442A4895}">
      <dgm:prSet/>
      <dgm:spPr/>
      <dgm:t>
        <a:bodyPr/>
        <a:lstStyle/>
        <a:p>
          <a:endParaRPr lang="en-US"/>
        </a:p>
      </dgm:t>
    </dgm:pt>
    <dgm:pt modelId="{F7AC60F5-E77E-42FE-AC13-29F43E0011E6}" type="sibTrans" cxnId="{45E74B27-A72F-4277-B050-DF61442A4895}">
      <dgm:prSet/>
      <dgm:spPr/>
      <dgm:t>
        <a:bodyPr/>
        <a:lstStyle/>
        <a:p>
          <a:endParaRPr lang="en-US"/>
        </a:p>
      </dgm:t>
    </dgm:pt>
    <dgm:pt modelId="{6F67A2CA-7111-439D-9072-66F39D01CE1C}">
      <dgm:prSet phldrT="[Text]" custT="1"/>
      <dgm:spPr/>
      <dgm:t>
        <a:bodyPr lIns="0" rIns="0"/>
        <a:lstStyle/>
        <a:p>
          <a:r>
            <a:rPr lang="en-US" sz="1600" dirty="0" err="1" smtClean="0"/>
            <a:t>Rapportage</a:t>
          </a:r>
          <a:endParaRPr lang="en-US" sz="1600" dirty="0"/>
        </a:p>
      </dgm:t>
    </dgm:pt>
    <dgm:pt modelId="{03B3BCAB-1429-4B9E-B62F-6A7E1CD8ECB8}" type="parTrans" cxnId="{21FE5236-C009-4DF8-93B6-9F3DA734E73B}">
      <dgm:prSet/>
      <dgm:spPr/>
      <dgm:t>
        <a:bodyPr/>
        <a:lstStyle/>
        <a:p>
          <a:endParaRPr lang="en-US"/>
        </a:p>
      </dgm:t>
    </dgm:pt>
    <dgm:pt modelId="{B7D3153F-FE6E-4817-A028-C02D4CCBB9E5}" type="sibTrans" cxnId="{21FE5236-C009-4DF8-93B6-9F3DA734E73B}">
      <dgm:prSet/>
      <dgm:spPr/>
      <dgm:t>
        <a:bodyPr/>
        <a:lstStyle/>
        <a:p>
          <a:endParaRPr lang="en-US"/>
        </a:p>
      </dgm:t>
    </dgm:pt>
    <dgm:pt modelId="{B386CE2D-20FE-4B99-95EF-60D01CA2A054}">
      <dgm:prSet phldrT="[Text]" custT="1"/>
      <dgm:spPr/>
      <dgm:t>
        <a:bodyPr lIns="0" rIns="0"/>
        <a:lstStyle/>
        <a:p>
          <a:r>
            <a:rPr lang="en-US" sz="1600" dirty="0" err="1" smtClean="0"/>
            <a:t>Presentatie</a:t>
          </a:r>
          <a:endParaRPr lang="en-US" sz="1600" dirty="0"/>
        </a:p>
      </dgm:t>
    </dgm:pt>
    <dgm:pt modelId="{E77C4510-13B4-4901-A5FE-0F0CF20D9342}" type="parTrans" cxnId="{20B9CD0F-3D4D-4864-ACE1-215983655DB4}">
      <dgm:prSet/>
      <dgm:spPr/>
      <dgm:t>
        <a:bodyPr/>
        <a:lstStyle/>
        <a:p>
          <a:endParaRPr lang="en-US"/>
        </a:p>
      </dgm:t>
    </dgm:pt>
    <dgm:pt modelId="{03D37D9E-7958-4F74-8F4C-6EC4B1E53F44}" type="sibTrans" cxnId="{20B9CD0F-3D4D-4864-ACE1-215983655DB4}">
      <dgm:prSet/>
      <dgm:spPr>
        <a:noFill/>
      </dgm:spPr>
      <dgm:t>
        <a:bodyPr/>
        <a:lstStyle/>
        <a:p>
          <a:endParaRPr lang="en-US"/>
        </a:p>
      </dgm:t>
    </dgm:pt>
    <dgm:pt modelId="{AF9AC811-2326-44EA-A5B8-6324E105B79A}" type="pres">
      <dgm:prSet presAssocID="{D2B7E377-A075-4CF9-86E1-DA7D7137C2D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217FA4-29CA-4F4A-B0C0-69B481C62400}" type="pres">
      <dgm:prSet presAssocID="{93663E23-3CCE-4DD3-9447-D8B3DC840499}" presName="node" presStyleLbl="node1" presStyleIdx="0" presStyleCnt="7" custScaleX="246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6072A-6202-40FB-A83F-5E8156200C4E}" type="pres">
      <dgm:prSet presAssocID="{2B7D89E6-E6AE-4F7E-ACC8-81D2FCE615D0}" presName="sibTrans" presStyleLbl="sibTrans2D1" presStyleIdx="0" presStyleCnt="7"/>
      <dgm:spPr/>
      <dgm:t>
        <a:bodyPr/>
        <a:lstStyle/>
        <a:p>
          <a:endParaRPr lang="en-US"/>
        </a:p>
      </dgm:t>
    </dgm:pt>
    <dgm:pt modelId="{9D9C3B38-C440-4E78-A768-1031E173470F}" type="pres">
      <dgm:prSet presAssocID="{2B7D89E6-E6AE-4F7E-ACC8-81D2FCE615D0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15CDD3C-297B-41C2-A720-32D00FE71386}" type="pres">
      <dgm:prSet presAssocID="{8B5C2733-5700-44EB-B5FF-9B01CC975A2D}" presName="node" presStyleLbl="node1" presStyleIdx="1" presStyleCnt="7" custScaleX="246423" custRadScaleRad="160225" custRadScaleInc="64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50F59-B5DC-4193-B0CB-9EA8E01A027B}" type="pres">
      <dgm:prSet presAssocID="{3713D3FD-5332-4633-AC72-6B272A4BA1C4}" presName="sibTrans" presStyleLbl="sibTrans2D1" presStyleIdx="1" presStyleCnt="7"/>
      <dgm:spPr/>
      <dgm:t>
        <a:bodyPr/>
        <a:lstStyle/>
        <a:p>
          <a:endParaRPr lang="en-US"/>
        </a:p>
      </dgm:t>
    </dgm:pt>
    <dgm:pt modelId="{D4EC8EA3-4853-4824-A20B-92F5DDB55C80}" type="pres">
      <dgm:prSet presAssocID="{3713D3FD-5332-4633-AC72-6B272A4BA1C4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FD71980C-B279-4B7C-9C9C-972250EF9F9E}" type="pres">
      <dgm:prSet presAssocID="{559A472D-781F-4FB6-B62D-3C350E0889EE}" presName="node" presStyleLbl="node1" presStyleIdx="2" presStyleCnt="7" custScaleX="246423" custRadScaleRad="171905" custRadScaleInc="-21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02F6E-DEA0-4CD2-8049-5584DE6C67A5}" type="pres">
      <dgm:prSet presAssocID="{907CDA14-424F-4864-98EF-A70904E4EFC4}" presName="sibTrans" presStyleLbl="sibTrans2D1" presStyleIdx="2" presStyleCnt="7"/>
      <dgm:spPr/>
      <dgm:t>
        <a:bodyPr/>
        <a:lstStyle/>
        <a:p>
          <a:endParaRPr lang="en-US"/>
        </a:p>
      </dgm:t>
    </dgm:pt>
    <dgm:pt modelId="{5B6189B6-0276-4715-8800-13DCDB65C262}" type="pres">
      <dgm:prSet presAssocID="{907CDA14-424F-4864-98EF-A70904E4EFC4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643FD3C8-9818-4698-B221-06A48C824759}" type="pres">
      <dgm:prSet presAssocID="{9731D50E-1B82-4A19-9091-6772B325EB5A}" presName="node" presStyleLbl="node1" presStyleIdx="3" presStyleCnt="7" custScaleX="246423" custRadScaleRad="125241" custRadScaleInc="-71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83F8E-2BC8-480B-9F2D-D76B4EBC02B6}" type="pres">
      <dgm:prSet presAssocID="{201582B8-8C49-40A0-8509-9AA295AF3DA2}" presName="sibTrans" presStyleLbl="sibTrans2D1" presStyleIdx="3" presStyleCnt="7"/>
      <dgm:spPr/>
      <dgm:t>
        <a:bodyPr/>
        <a:lstStyle/>
        <a:p>
          <a:endParaRPr lang="en-US"/>
        </a:p>
      </dgm:t>
    </dgm:pt>
    <dgm:pt modelId="{5B1ED135-829B-47D9-9FA7-0F84EB5380DB}" type="pres">
      <dgm:prSet presAssocID="{201582B8-8C49-40A0-8509-9AA295AF3DA2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AC1070AE-54F4-4279-801C-9490C046AFA7}" type="pres">
      <dgm:prSet presAssocID="{A067D688-BC0B-4229-BCF6-2A14E25C62EF}" presName="node" presStyleLbl="node1" presStyleIdx="4" presStyleCnt="7" custScaleX="246423" custRadScaleRad="125242" custRadScaleInc="710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9652E7-2439-4429-B016-7DC53E04FD70}" type="pres">
      <dgm:prSet presAssocID="{F7AC60F5-E77E-42FE-AC13-29F43E0011E6}" presName="sibTrans" presStyleLbl="sibTrans2D1" presStyleIdx="4" presStyleCnt="7"/>
      <dgm:spPr/>
      <dgm:t>
        <a:bodyPr/>
        <a:lstStyle/>
        <a:p>
          <a:endParaRPr lang="en-US"/>
        </a:p>
      </dgm:t>
    </dgm:pt>
    <dgm:pt modelId="{50BF8F90-E88F-4F37-8C6C-51AF438E8E79}" type="pres">
      <dgm:prSet presAssocID="{F7AC60F5-E77E-42FE-AC13-29F43E0011E6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504F4845-0E97-4C8D-91E5-0988618E466C}" type="pres">
      <dgm:prSet presAssocID="{6F67A2CA-7111-439D-9072-66F39D01CE1C}" presName="node" presStyleLbl="node1" presStyleIdx="5" presStyleCnt="7" custScaleX="246423" custRadScaleRad="171905" custRadScaleInc="21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CE18F-02E2-42E6-AF70-5EC312063F2B}" type="pres">
      <dgm:prSet presAssocID="{B7D3153F-FE6E-4817-A028-C02D4CCBB9E5}" presName="sibTrans" presStyleLbl="sibTrans2D1" presStyleIdx="5" presStyleCnt="7"/>
      <dgm:spPr/>
      <dgm:t>
        <a:bodyPr/>
        <a:lstStyle/>
        <a:p>
          <a:endParaRPr lang="en-US"/>
        </a:p>
      </dgm:t>
    </dgm:pt>
    <dgm:pt modelId="{9B842F8F-8B2B-45ED-8AE4-C7E97FC2FD87}" type="pres">
      <dgm:prSet presAssocID="{B7D3153F-FE6E-4817-A028-C02D4CCBB9E5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CDF4C6D8-0147-4262-B1D8-5DB04C962C1F}" type="pres">
      <dgm:prSet presAssocID="{B386CE2D-20FE-4B99-95EF-60D01CA2A054}" presName="node" presStyleLbl="node1" presStyleIdx="6" presStyleCnt="7" custScaleX="246423" custRadScaleRad="161824" custRadScaleInc="-65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09FAA-E9C5-45F8-9F02-15ABE709218B}" type="pres">
      <dgm:prSet presAssocID="{03D37D9E-7958-4F74-8F4C-6EC4B1E53F44}" presName="sibTrans" presStyleLbl="sibTrans2D1" presStyleIdx="6" presStyleCnt="7"/>
      <dgm:spPr/>
      <dgm:t>
        <a:bodyPr/>
        <a:lstStyle/>
        <a:p>
          <a:endParaRPr lang="en-US"/>
        </a:p>
      </dgm:t>
    </dgm:pt>
    <dgm:pt modelId="{62B49386-DAF3-4C36-A5AC-9304B6FEB8C7}" type="pres">
      <dgm:prSet presAssocID="{03D37D9E-7958-4F74-8F4C-6EC4B1E53F44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9174FCDA-CB80-46FC-A145-BC1B42CB66CC}" type="presOf" srcId="{559A472D-781F-4FB6-B62D-3C350E0889EE}" destId="{FD71980C-B279-4B7C-9C9C-972250EF9F9E}" srcOrd="0" destOrd="0" presId="urn:microsoft.com/office/officeart/2005/8/layout/cycle2"/>
    <dgm:cxn modelId="{45E74B27-A72F-4277-B050-DF61442A4895}" srcId="{D2B7E377-A075-4CF9-86E1-DA7D7137C2DC}" destId="{A067D688-BC0B-4229-BCF6-2A14E25C62EF}" srcOrd="4" destOrd="0" parTransId="{7C83CB69-F6CB-4AAF-9A06-1D133D63320F}" sibTransId="{F7AC60F5-E77E-42FE-AC13-29F43E0011E6}"/>
    <dgm:cxn modelId="{21FE5236-C009-4DF8-93B6-9F3DA734E73B}" srcId="{D2B7E377-A075-4CF9-86E1-DA7D7137C2DC}" destId="{6F67A2CA-7111-439D-9072-66F39D01CE1C}" srcOrd="5" destOrd="0" parTransId="{03B3BCAB-1429-4B9E-B62F-6A7E1CD8ECB8}" sibTransId="{B7D3153F-FE6E-4817-A028-C02D4CCBB9E5}"/>
    <dgm:cxn modelId="{3838233B-B30A-44BE-A508-40272F8342C7}" type="presOf" srcId="{03D37D9E-7958-4F74-8F4C-6EC4B1E53F44}" destId="{ED009FAA-E9C5-45F8-9F02-15ABE709218B}" srcOrd="0" destOrd="0" presId="urn:microsoft.com/office/officeart/2005/8/layout/cycle2"/>
    <dgm:cxn modelId="{572ECBEA-8AE7-45B7-B26E-84A7AE43B006}" srcId="{D2B7E377-A075-4CF9-86E1-DA7D7137C2DC}" destId="{93663E23-3CCE-4DD3-9447-D8B3DC840499}" srcOrd="0" destOrd="0" parTransId="{6BB737CB-C90E-4403-9653-AD5A746360D1}" sibTransId="{2B7D89E6-E6AE-4F7E-ACC8-81D2FCE615D0}"/>
    <dgm:cxn modelId="{3FB00E40-98BB-4E42-A49D-F2E6B0E98649}" srcId="{D2B7E377-A075-4CF9-86E1-DA7D7137C2DC}" destId="{9731D50E-1B82-4A19-9091-6772B325EB5A}" srcOrd="3" destOrd="0" parTransId="{B5668DFF-B22B-4E18-A45F-56D530344CF3}" sibTransId="{201582B8-8C49-40A0-8509-9AA295AF3DA2}"/>
    <dgm:cxn modelId="{67EFCAC1-A16A-43E4-B906-B24EDDE5297B}" type="presOf" srcId="{03D37D9E-7958-4F74-8F4C-6EC4B1E53F44}" destId="{62B49386-DAF3-4C36-A5AC-9304B6FEB8C7}" srcOrd="1" destOrd="0" presId="urn:microsoft.com/office/officeart/2005/8/layout/cycle2"/>
    <dgm:cxn modelId="{20B9CD0F-3D4D-4864-ACE1-215983655DB4}" srcId="{D2B7E377-A075-4CF9-86E1-DA7D7137C2DC}" destId="{B386CE2D-20FE-4B99-95EF-60D01CA2A054}" srcOrd="6" destOrd="0" parTransId="{E77C4510-13B4-4901-A5FE-0F0CF20D9342}" sibTransId="{03D37D9E-7958-4F74-8F4C-6EC4B1E53F44}"/>
    <dgm:cxn modelId="{9534BEA6-AD91-414A-ACA7-E40547E03CA9}" type="presOf" srcId="{B386CE2D-20FE-4B99-95EF-60D01CA2A054}" destId="{CDF4C6D8-0147-4262-B1D8-5DB04C962C1F}" srcOrd="0" destOrd="0" presId="urn:microsoft.com/office/officeart/2005/8/layout/cycle2"/>
    <dgm:cxn modelId="{743CBBC6-E94F-41C9-B638-528CD8E864CE}" type="presOf" srcId="{D2B7E377-A075-4CF9-86E1-DA7D7137C2DC}" destId="{AF9AC811-2326-44EA-A5B8-6324E105B79A}" srcOrd="0" destOrd="0" presId="urn:microsoft.com/office/officeart/2005/8/layout/cycle2"/>
    <dgm:cxn modelId="{26AE8758-12EE-4C01-80FB-8DFA4A679678}" type="presOf" srcId="{93663E23-3CCE-4DD3-9447-D8B3DC840499}" destId="{9F217FA4-29CA-4F4A-B0C0-69B481C62400}" srcOrd="0" destOrd="0" presId="urn:microsoft.com/office/officeart/2005/8/layout/cycle2"/>
    <dgm:cxn modelId="{2DCF40E3-640A-4A29-A5B2-DFE16F682196}" type="presOf" srcId="{6F67A2CA-7111-439D-9072-66F39D01CE1C}" destId="{504F4845-0E97-4C8D-91E5-0988618E466C}" srcOrd="0" destOrd="0" presId="urn:microsoft.com/office/officeart/2005/8/layout/cycle2"/>
    <dgm:cxn modelId="{E7B764B1-FAB7-4DE5-9787-FBB0DFD08ACA}" type="presOf" srcId="{8B5C2733-5700-44EB-B5FF-9B01CC975A2D}" destId="{515CDD3C-297B-41C2-A720-32D00FE71386}" srcOrd="0" destOrd="0" presId="urn:microsoft.com/office/officeart/2005/8/layout/cycle2"/>
    <dgm:cxn modelId="{CAC3E102-95F9-466D-9BDB-5A9117941526}" type="presOf" srcId="{907CDA14-424F-4864-98EF-A70904E4EFC4}" destId="{2FB02F6E-DEA0-4CD2-8049-5584DE6C67A5}" srcOrd="0" destOrd="0" presId="urn:microsoft.com/office/officeart/2005/8/layout/cycle2"/>
    <dgm:cxn modelId="{3CCDBD20-645B-4693-BFD8-446F7407F4E3}" type="presOf" srcId="{2B7D89E6-E6AE-4F7E-ACC8-81D2FCE615D0}" destId="{9D9C3B38-C440-4E78-A768-1031E173470F}" srcOrd="1" destOrd="0" presId="urn:microsoft.com/office/officeart/2005/8/layout/cycle2"/>
    <dgm:cxn modelId="{B20BFFEA-9C9E-4743-BCBF-3B20C54EA257}" type="presOf" srcId="{A067D688-BC0B-4229-BCF6-2A14E25C62EF}" destId="{AC1070AE-54F4-4279-801C-9490C046AFA7}" srcOrd="0" destOrd="0" presId="urn:microsoft.com/office/officeart/2005/8/layout/cycle2"/>
    <dgm:cxn modelId="{3AD7F19D-3E63-4FD9-BE0E-4D1C7887DD81}" type="presOf" srcId="{F7AC60F5-E77E-42FE-AC13-29F43E0011E6}" destId="{099652E7-2439-4429-B016-7DC53E04FD70}" srcOrd="0" destOrd="0" presId="urn:microsoft.com/office/officeart/2005/8/layout/cycle2"/>
    <dgm:cxn modelId="{88D14FCC-A361-4C5A-91C0-85828E51CA45}" type="presOf" srcId="{B7D3153F-FE6E-4817-A028-C02D4CCBB9E5}" destId="{BCFCE18F-02E2-42E6-AF70-5EC312063F2B}" srcOrd="0" destOrd="0" presId="urn:microsoft.com/office/officeart/2005/8/layout/cycle2"/>
    <dgm:cxn modelId="{07191552-36D3-4E15-90E9-3F508B41DEE2}" type="presOf" srcId="{201582B8-8C49-40A0-8509-9AA295AF3DA2}" destId="{56F83F8E-2BC8-480B-9F2D-D76B4EBC02B6}" srcOrd="0" destOrd="0" presId="urn:microsoft.com/office/officeart/2005/8/layout/cycle2"/>
    <dgm:cxn modelId="{7CA974D5-6459-4A1C-8D4A-57C93BDAAD79}" srcId="{D2B7E377-A075-4CF9-86E1-DA7D7137C2DC}" destId="{8B5C2733-5700-44EB-B5FF-9B01CC975A2D}" srcOrd="1" destOrd="0" parTransId="{A2E6087D-E715-4CDF-ACA4-3BF0045ACEB2}" sibTransId="{3713D3FD-5332-4633-AC72-6B272A4BA1C4}"/>
    <dgm:cxn modelId="{D80A6412-F4F4-4550-A11F-953FC88E270E}" type="presOf" srcId="{907CDA14-424F-4864-98EF-A70904E4EFC4}" destId="{5B6189B6-0276-4715-8800-13DCDB65C262}" srcOrd="1" destOrd="0" presId="urn:microsoft.com/office/officeart/2005/8/layout/cycle2"/>
    <dgm:cxn modelId="{5768BCAA-D4F5-4BAA-989B-C846CF4F23F1}" type="presOf" srcId="{3713D3FD-5332-4633-AC72-6B272A4BA1C4}" destId="{87F50F59-B5DC-4193-B0CB-9EA8E01A027B}" srcOrd="0" destOrd="0" presId="urn:microsoft.com/office/officeart/2005/8/layout/cycle2"/>
    <dgm:cxn modelId="{9B1C8AA9-1330-4D51-86D7-10AD984976F6}" type="presOf" srcId="{201582B8-8C49-40A0-8509-9AA295AF3DA2}" destId="{5B1ED135-829B-47D9-9FA7-0F84EB5380DB}" srcOrd="1" destOrd="0" presId="urn:microsoft.com/office/officeart/2005/8/layout/cycle2"/>
    <dgm:cxn modelId="{E800A9CD-B729-4EB1-8573-F0B3DC6C40DF}" type="presOf" srcId="{F7AC60F5-E77E-42FE-AC13-29F43E0011E6}" destId="{50BF8F90-E88F-4F37-8C6C-51AF438E8E79}" srcOrd="1" destOrd="0" presId="urn:microsoft.com/office/officeart/2005/8/layout/cycle2"/>
    <dgm:cxn modelId="{F4D5674C-4862-4423-8426-028B3C83A90F}" srcId="{D2B7E377-A075-4CF9-86E1-DA7D7137C2DC}" destId="{559A472D-781F-4FB6-B62D-3C350E0889EE}" srcOrd="2" destOrd="0" parTransId="{43249E43-3E15-4CF1-B8D6-0812535B7DC5}" sibTransId="{907CDA14-424F-4864-98EF-A70904E4EFC4}"/>
    <dgm:cxn modelId="{6988D8AD-319B-4079-A343-1EE033653455}" type="presOf" srcId="{2B7D89E6-E6AE-4F7E-ACC8-81D2FCE615D0}" destId="{EB56072A-6202-40FB-A83F-5E8156200C4E}" srcOrd="0" destOrd="0" presId="urn:microsoft.com/office/officeart/2005/8/layout/cycle2"/>
    <dgm:cxn modelId="{7E9CC61A-4B15-4F87-988D-58BEC057CCDE}" type="presOf" srcId="{9731D50E-1B82-4A19-9091-6772B325EB5A}" destId="{643FD3C8-9818-4698-B221-06A48C824759}" srcOrd="0" destOrd="0" presId="urn:microsoft.com/office/officeart/2005/8/layout/cycle2"/>
    <dgm:cxn modelId="{6E8C5B8E-9D2F-43E0-A023-189D50D2B0E7}" type="presOf" srcId="{3713D3FD-5332-4633-AC72-6B272A4BA1C4}" destId="{D4EC8EA3-4853-4824-A20B-92F5DDB55C80}" srcOrd="1" destOrd="0" presId="urn:microsoft.com/office/officeart/2005/8/layout/cycle2"/>
    <dgm:cxn modelId="{D446019D-6F56-46A9-BA97-5AC7A4BDC1F5}" type="presOf" srcId="{B7D3153F-FE6E-4817-A028-C02D4CCBB9E5}" destId="{9B842F8F-8B2B-45ED-8AE4-C7E97FC2FD87}" srcOrd="1" destOrd="0" presId="urn:microsoft.com/office/officeart/2005/8/layout/cycle2"/>
    <dgm:cxn modelId="{FD6FEB27-DF3D-4715-9FA5-4CE1AF5C3AD1}" type="presParOf" srcId="{AF9AC811-2326-44EA-A5B8-6324E105B79A}" destId="{9F217FA4-29CA-4F4A-B0C0-69B481C62400}" srcOrd="0" destOrd="0" presId="urn:microsoft.com/office/officeart/2005/8/layout/cycle2"/>
    <dgm:cxn modelId="{6906E13F-6598-4233-803F-01FE014A2D6D}" type="presParOf" srcId="{AF9AC811-2326-44EA-A5B8-6324E105B79A}" destId="{EB56072A-6202-40FB-A83F-5E8156200C4E}" srcOrd="1" destOrd="0" presId="urn:microsoft.com/office/officeart/2005/8/layout/cycle2"/>
    <dgm:cxn modelId="{1A338024-6E30-4A2C-A086-3FB859C3ADE2}" type="presParOf" srcId="{EB56072A-6202-40FB-A83F-5E8156200C4E}" destId="{9D9C3B38-C440-4E78-A768-1031E173470F}" srcOrd="0" destOrd="0" presId="urn:microsoft.com/office/officeart/2005/8/layout/cycle2"/>
    <dgm:cxn modelId="{5B879509-2249-4DFD-80C4-5A3581D1C2B1}" type="presParOf" srcId="{AF9AC811-2326-44EA-A5B8-6324E105B79A}" destId="{515CDD3C-297B-41C2-A720-32D00FE71386}" srcOrd="2" destOrd="0" presId="urn:microsoft.com/office/officeart/2005/8/layout/cycle2"/>
    <dgm:cxn modelId="{D8CDD0C7-EB16-4CDE-824C-AFD9B8721CD8}" type="presParOf" srcId="{AF9AC811-2326-44EA-A5B8-6324E105B79A}" destId="{87F50F59-B5DC-4193-B0CB-9EA8E01A027B}" srcOrd="3" destOrd="0" presId="urn:microsoft.com/office/officeart/2005/8/layout/cycle2"/>
    <dgm:cxn modelId="{59A80448-C59F-4084-8AFE-32CA18185AE6}" type="presParOf" srcId="{87F50F59-B5DC-4193-B0CB-9EA8E01A027B}" destId="{D4EC8EA3-4853-4824-A20B-92F5DDB55C80}" srcOrd="0" destOrd="0" presId="urn:microsoft.com/office/officeart/2005/8/layout/cycle2"/>
    <dgm:cxn modelId="{78B8366C-FE13-4EA2-91B3-9BB95F9A8B67}" type="presParOf" srcId="{AF9AC811-2326-44EA-A5B8-6324E105B79A}" destId="{FD71980C-B279-4B7C-9C9C-972250EF9F9E}" srcOrd="4" destOrd="0" presId="urn:microsoft.com/office/officeart/2005/8/layout/cycle2"/>
    <dgm:cxn modelId="{33BB9DAC-7559-43F9-815F-EBBE7CE5C703}" type="presParOf" srcId="{AF9AC811-2326-44EA-A5B8-6324E105B79A}" destId="{2FB02F6E-DEA0-4CD2-8049-5584DE6C67A5}" srcOrd="5" destOrd="0" presId="urn:microsoft.com/office/officeart/2005/8/layout/cycle2"/>
    <dgm:cxn modelId="{00151891-9D41-45B3-9677-7C83BC296B96}" type="presParOf" srcId="{2FB02F6E-DEA0-4CD2-8049-5584DE6C67A5}" destId="{5B6189B6-0276-4715-8800-13DCDB65C262}" srcOrd="0" destOrd="0" presId="urn:microsoft.com/office/officeart/2005/8/layout/cycle2"/>
    <dgm:cxn modelId="{A51972D2-5B2C-44F2-A41E-76B0A989A2C6}" type="presParOf" srcId="{AF9AC811-2326-44EA-A5B8-6324E105B79A}" destId="{643FD3C8-9818-4698-B221-06A48C824759}" srcOrd="6" destOrd="0" presId="urn:microsoft.com/office/officeart/2005/8/layout/cycle2"/>
    <dgm:cxn modelId="{12BC51B1-1162-4687-A1E7-553CE082709A}" type="presParOf" srcId="{AF9AC811-2326-44EA-A5B8-6324E105B79A}" destId="{56F83F8E-2BC8-480B-9F2D-D76B4EBC02B6}" srcOrd="7" destOrd="0" presId="urn:microsoft.com/office/officeart/2005/8/layout/cycle2"/>
    <dgm:cxn modelId="{F40AE70B-0742-4448-AAE0-AFC9F5C2F71C}" type="presParOf" srcId="{56F83F8E-2BC8-480B-9F2D-D76B4EBC02B6}" destId="{5B1ED135-829B-47D9-9FA7-0F84EB5380DB}" srcOrd="0" destOrd="0" presId="urn:microsoft.com/office/officeart/2005/8/layout/cycle2"/>
    <dgm:cxn modelId="{D1EF7EAF-B0E0-4EFA-A619-7CA41A92A508}" type="presParOf" srcId="{AF9AC811-2326-44EA-A5B8-6324E105B79A}" destId="{AC1070AE-54F4-4279-801C-9490C046AFA7}" srcOrd="8" destOrd="0" presId="urn:microsoft.com/office/officeart/2005/8/layout/cycle2"/>
    <dgm:cxn modelId="{4C03DF69-CB80-47B0-82D3-F48E85DA91DC}" type="presParOf" srcId="{AF9AC811-2326-44EA-A5B8-6324E105B79A}" destId="{099652E7-2439-4429-B016-7DC53E04FD70}" srcOrd="9" destOrd="0" presId="urn:microsoft.com/office/officeart/2005/8/layout/cycle2"/>
    <dgm:cxn modelId="{EB7FF3E5-4E5E-4C1D-8161-8586B1960D2C}" type="presParOf" srcId="{099652E7-2439-4429-B016-7DC53E04FD70}" destId="{50BF8F90-E88F-4F37-8C6C-51AF438E8E79}" srcOrd="0" destOrd="0" presId="urn:microsoft.com/office/officeart/2005/8/layout/cycle2"/>
    <dgm:cxn modelId="{7E1AFD25-9B12-41EC-BF72-B2527723A69C}" type="presParOf" srcId="{AF9AC811-2326-44EA-A5B8-6324E105B79A}" destId="{504F4845-0E97-4C8D-91E5-0988618E466C}" srcOrd="10" destOrd="0" presId="urn:microsoft.com/office/officeart/2005/8/layout/cycle2"/>
    <dgm:cxn modelId="{8FC1FD3B-0FB2-4681-9DF5-84F1412682D9}" type="presParOf" srcId="{AF9AC811-2326-44EA-A5B8-6324E105B79A}" destId="{BCFCE18F-02E2-42E6-AF70-5EC312063F2B}" srcOrd="11" destOrd="0" presId="urn:microsoft.com/office/officeart/2005/8/layout/cycle2"/>
    <dgm:cxn modelId="{958E07AA-8444-4286-BD3C-7CDF09CBE831}" type="presParOf" srcId="{BCFCE18F-02E2-42E6-AF70-5EC312063F2B}" destId="{9B842F8F-8B2B-45ED-8AE4-C7E97FC2FD87}" srcOrd="0" destOrd="0" presId="urn:microsoft.com/office/officeart/2005/8/layout/cycle2"/>
    <dgm:cxn modelId="{F495B38A-9A1D-4DF6-ACF5-18BC8A866F64}" type="presParOf" srcId="{AF9AC811-2326-44EA-A5B8-6324E105B79A}" destId="{CDF4C6D8-0147-4262-B1D8-5DB04C962C1F}" srcOrd="12" destOrd="0" presId="urn:microsoft.com/office/officeart/2005/8/layout/cycle2"/>
    <dgm:cxn modelId="{A2124CFD-D5A8-444C-A3B9-A38550BCEC27}" type="presParOf" srcId="{AF9AC811-2326-44EA-A5B8-6324E105B79A}" destId="{ED009FAA-E9C5-45F8-9F02-15ABE709218B}" srcOrd="13" destOrd="0" presId="urn:microsoft.com/office/officeart/2005/8/layout/cycle2"/>
    <dgm:cxn modelId="{1D962092-5886-4616-B4B8-EB591770CC9E}" type="presParOf" srcId="{ED009FAA-E9C5-45F8-9F02-15ABE709218B}" destId="{62B49386-DAF3-4C36-A5AC-9304B6FEB8C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17FA4-29CA-4F4A-B0C0-69B481C62400}">
      <dsp:nvSpPr>
        <dsp:cNvPr id="0" name=""/>
        <dsp:cNvSpPr/>
      </dsp:nvSpPr>
      <dsp:spPr>
        <a:xfrm>
          <a:off x="3405745" y="674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Oriëntatie</a:t>
          </a:r>
          <a:endParaRPr lang="en-US" sz="1600" kern="1200" dirty="0"/>
        </a:p>
      </dsp:txBody>
      <dsp:txXfrm>
        <a:off x="3747333" y="139292"/>
        <a:ext cx="1649333" cy="669310"/>
      </dsp:txXfrm>
    </dsp:sp>
    <dsp:sp modelId="{EB56072A-6202-40FB-A83F-5E8156200C4E}">
      <dsp:nvSpPr>
        <dsp:cNvPr id="0" name=""/>
        <dsp:cNvSpPr/>
      </dsp:nvSpPr>
      <dsp:spPr>
        <a:xfrm rot="900668">
          <a:off x="5647824" y="638620"/>
          <a:ext cx="267844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49195" y="692106"/>
        <a:ext cx="187491" cy="191675"/>
      </dsp:txXfrm>
    </dsp:sp>
    <dsp:sp modelId="{515CDD3C-297B-41C2-A720-32D00FE71386}">
      <dsp:nvSpPr>
        <dsp:cNvPr id="0" name=""/>
        <dsp:cNvSpPr/>
      </dsp:nvSpPr>
      <dsp:spPr>
        <a:xfrm>
          <a:off x="5839883" y="653406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Theorievorming</a:t>
          </a:r>
          <a:endParaRPr lang="en-US" sz="1600" kern="1200" dirty="0"/>
        </a:p>
      </dsp:txBody>
      <dsp:txXfrm>
        <a:off x="6181471" y="792024"/>
        <a:ext cx="1649333" cy="669310"/>
      </dsp:txXfrm>
    </dsp:sp>
    <dsp:sp modelId="{87F50F59-B5DC-4193-B0CB-9EA8E01A027B}">
      <dsp:nvSpPr>
        <dsp:cNvPr id="0" name=""/>
        <dsp:cNvSpPr/>
      </dsp:nvSpPr>
      <dsp:spPr>
        <a:xfrm rot="4504782">
          <a:off x="7072031" y="1636424"/>
          <a:ext cx="224987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7097090" y="1667706"/>
        <a:ext cx="157491" cy="191675"/>
      </dsp:txXfrm>
    </dsp:sp>
    <dsp:sp modelId="{FD71980C-B279-4B7C-9C9C-972250EF9F9E}">
      <dsp:nvSpPr>
        <dsp:cNvPr id="0" name=""/>
        <dsp:cNvSpPr/>
      </dsp:nvSpPr>
      <dsp:spPr>
        <a:xfrm>
          <a:off x="6199936" y="2004660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Ontwerpplan</a:t>
          </a:r>
          <a:endParaRPr lang="en-US" sz="1600" kern="1200" dirty="0"/>
        </a:p>
      </dsp:txBody>
      <dsp:txXfrm>
        <a:off x="6541524" y="2143278"/>
        <a:ext cx="1649333" cy="669310"/>
      </dsp:txXfrm>
    </dsp:sp>
    <dsp:sp modelId="{2FB02F6E-DEA0-4CD2-8049-5584DE6C67A5}">
      <dsp:nvSpPr>
        <dsp:cNvPr id="0" name=""/>
        <dsp:cNvSpPr/>
      </dsp:nvSpPr>
      <dsp:spPr>
        <a:xfrm rot="8453655">
          <a:off x="6575573" y="2870277"/>
          <a:ext cx="222863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6634943" y="2913083"/>
        <a:ext cx="156004" cy="191675"/>
      </dsp:txXfrm>
    </dsp:sp>
    <dsp:sp modelId="{643FD3C8-9818-4698-B221-06A48C824759}">
      <dsp:nvSpPr>
        <dsp:cNvPr id="0" name=""/>
        <dsp:cNvSpPr/>
      </dsp:nvSpPr>
      <dsp:spPr>
        <a:xfrm>
          <a:off x="4831774" y="3116763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Experiment</a:t>
          </a:r>
          <a:endParaRPr lang="en-US" sz="1600" kern="1200" dirty="0"/>
        </a:p>
      </dsp:txBody>
      <dsp:txXfrm>
        <a:off x="5173362" y="3255381"/>
        <a:ext cx="1649333" cy="669310"/>
      </dsp:txXfrm>
    </dsp:sp>
    <dsp:sp modelId="{56F83F8E-2BC8-480B-9F2D-D76B4EBC02B6}">
      <dsp:nvSpPr>
        <dsp:cNvPr id="0" name=""/>
        <dsp:cNvSpPr/>
      </dsp:nvSpPr>
      <dsp:spPr>
        <a:xfrm rot="10799978">
          <a:off x="4442109" y="3430316"/>
          <a:ext cx="275363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4524718" y="3494208"/>
        <a:ext cx="192754" cy="191675"/>
      </dsp:txXfrm>
    </dsp:sp>
    <dsp:sp modelId="{AC1070AE-54F4-4279-801C-9490C046AFA7}">
      <dsp:nvSpPr>
        <dsp:cNvPr id="0" name=""/>
        <dsp:cNvSpPr/>
      </dsp:nvSpPr>
      <dsp:spPr>
        <a:xfrm>
          <a:off x="1979711" y="3116782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Verwerking</a:t>
          </a:r>
          <a:endParaRPr lang="en-US" sz="1600" kern="1200" dirty="0"/>
        </a:p>
      </dsp:txBody>
      <dsp:txXfrm>
        <a:off x="2321299" y="3255400"/>
        <a:ext cx="1649333" cy="669310"/>
      </dsp:txXfrm>
    </dsp:sp>
    <dsp:sp modelId="{099652E7-2439-4429-B016-7DC53E04FD70}">
      <dsp:nvSpPr>
        <dsp:cNvPr id="0" name=""/>
        <dsp:cNvSpPr/>
      </dsp:nvSpPr>
      <dsp:spPr>
        <a:xfrm rot="13146379">
          <a:off x="2355345" y="2878243"/>
          <a:ext cx="222872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414718" y="2963222"/>
        <a:ext cx="156010" cy="191675"/>
      </dsp:txXfrm>
    </dsp:sp>
    <dsp:sp modelId="{504F4845-0E97-4C8D-91E5-0988618E466C}">
      <dsp:nvSpPr>
        <dsp:cNvPr id="0" name=""/>
        <dsp:cNvSpPr/>
      </dsp:nvSpPr>
      <dsp:spPr>
        <a:xfrm>
          <a:off x="611553" y="2004660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Rapportage</a:t>
          </a:r>
          <a:endParaRPr lang="en-US" sz="1600" kern="1200" dirty="0"/>
        </a:p>
      </dsp:txBody>
      <dsp:txXfrm>
        <a:off x="953141" y="2143278"/>
        <a:ext cx="1649333" cy="669310"/>
      </dsp:txXfrm>
    </dsp:sp>
    <dsp:sp modelId="{BCFCE18F-02E2-42E6-AF70-5EC312063F2B}">
      <dsp:nvSpPr>
        <dsp:cNvPr id="0" name=""/>
        <dsp:cNvSpPr/>
      </dsp:nvSpPr>
      <dsp:spPr>
        <a:xfrm rot="17027746">
          <a:off x="1830492" y="1648720"/>
          <a:ext cx="223409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856012" y="1745157"/>
        <a:ext cx="156386" cy="191675"/>
      </dsp:txXfrm>
    </dsp:sp>
    <dsp:sp modelId="{CDF4C6D8-0147-4262-B1D8-5DB04C962C1F}">
      <dsp:nvSpPr>
        <dsp:cNvPr id="0" name=""/>
        <dsp:cNvSpPr/>
      </dsp:nvSpPr>
      <dsp:spPr>
        <a:xfrm>
          <a:off x="943346" y="653411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Presentatie</a:t>
          </a:r>
          <a:endParaRPr lang="en-US" sz="1600" kern="1200" dirty="0"/>
        </a:p>
      </dsp:txBody>
      <dsp:txXfrm>
        <a:off x="1284934" y="792029"/>
        <a:ext cx="1649333" cy="669310"/>
      </dsp:txXfrm>
    </dsp:sp>
    <dsp:sp modelId="{ED009FAA-E9C5-45F8-9F02-15ABE709218B}">
      <dsp:nvSpPr>
        <dsp:cNvPr id="0" name=""/>
        <dsp:cNvSpPr/>
      </dsp:nvSpPr>
      <dsp:spPr>
        <a:xfrm rot="20709203">
          <a:off x="3193447" y="642612"/>
          <a:ext cx="279417" cy="319459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194846" y="717243"/>
        <a:ext cx="195592" cy="19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09395-FE91-4861-B8A0-9200CD994355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D0784-E8AA-47E0-A9A7-81A3D1D54355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51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0784-E8AA-47E0-A9A7-81A3D1D54355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7231"/>
            <a:ext cx="7772400" cy="1829761"/>
          </a:xfrm>
        </p:spPr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6992"/>
            <a:ext cx="7772400" cy="1656184"/>
          </a:xfrm>
        </p:spPr>
        <p:txBody>
          <a:bodyPr>
            <a:normAutofit/>
          </a:bodyPr>
          <a:lstStyle/>
          <a:p>
            <a:r>
              <a:rPr lang="en-US" dirty="0" err="1" smtClean="0"/>
              <a:t>Theresialyceum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Science Girl with Ponytail by Scout - A science girl with pony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3096"/>
            <a:ext cx="35775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7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61104216"/>
              </p:ext>
            </p:extLst>
          </p:nvPr>
        </p:nvGraphicFramePr>
        <p:xfrm>
          <a:off x="0" y="109319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474836" y="980728"/>
            <a:ext cx="8712968" cy="46085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87824" y="2924944"/>
            <a:ext cx="3345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err="1" smtClean="0"/>
              <a:t>Onderzoekscyclus</a:t>
            </a:r>
            <a:endParaRPr lang="en-US" sz="27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831320" y="4213920"/>
            <a:ext cx="2332509" cy="946546"/>
            <a:chOff x="6199936" y="2004660"/>
            <a:chExt cx="2332509" cy="946546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6199936" y="2004660"/>
              <a:ext cx="2332509" cy="946546"/>
            </a:xfrm>
            <a:prstGeom prst="ellipse">
              <a:avLst/>
            </a:prstGeom>
            <a:effectLst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6541524" y="2143278"/>
              <a:ext cx="1649333" cy="6693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Experiment</a:t>
              </a:r>
              <a:endParaRPr lang="en-US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9746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217FA4-29CA-4F4A-B0C0-69B481C624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>
                                            <p:graphicEl>
                                              <a:dgm id="{9F217FA4-29CA-4F4A-B0C0-69B481C624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56072A-6202-40FB-A83F-5E8156200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7">
                                            <p:graphicEl>
                                              <a:dgm id="{EB56072A-6202-40FB-A83F-5E8156200C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5CDD3C-297B-41C2-A720-32D00FE71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7">
                                            <p:graphicEl>
                                              <a:dgm id="{515CDD3C-297B-41C2-A720-32D00FE713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7F50F59-B5DC-4193-B0CB-9EA8E01A0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7">
                                            <p:graphicEl>
                                              <a:dgm id="{87F50F59-B5DC-4193-B0CB-9EA8E01A02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71980C-B279-4B7C-9C9C-972250EF9F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7">
                                            <p:graphicEl>
                                              <a:dgm id="{FD71980C-B279-4B7C-9C9C-972250EF9F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FB02F6E-DEA0-4CD2-8049-5584DE6C6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7">
                                            <p:graphicEl>
                                              <a:dgm id="{2FB02F6E-DEA0-4CD2-8049-5584DE6C67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3FD3C8-9818-4698-B221-06A48C824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7">
                                            <p:graphicEl>
                                              <a:dgm id="{643FD3C8-9818-4698-B221-06A48C824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F83F8E-2BC8-480B-9F2D-D76B4EBC0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7">
                                            <p:graphicEl>
                                              <a:dgm id="{56F83F8E-2BC8-480B-9F2D-D76B4EBC02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C1070AE-54F4-4279-801C-9490C046A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00"/>
                                        <p:tgtEl>
                                          <p:spTgt spid="7">
                                            <p:graphicEl>
                                              <a:dgm id="{AC1070AE-54F4-4279-801C-9490C046A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9652E7-2439-4429-B016-7DC53E04F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7">
                                            <p:graphicEl>
                                              <a:dgm id="{099652E7-2439-4429-B016-7DC53E04F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4F4845-0E97-4C8D-91E5-0988618E4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00"/>
                                        <p:tgtEl>
                                          <p:spTgt spid="7">
                                            <p:graphicEl>
                                              <a:dgm id="{504F4845-0E97-4C8D-91E5-0988618E46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FCE18F-02E2-42E6-AF70-5EC312063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600"/>
                                        <p:tgtEl>
                                          <p:spTgt spid="7">
                                            <p:graphicEl>
                                              <a:dgm id="{BCFCE18F-02E2-42E6-AF70-5EC312063F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DF4C6D8-0147-4262-B1D8-5DB04C962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600"/>
                                        <p:tgtEl>
                                          <p:spTgt spid="7">
                                            <p:graphicEl>
                                              <a:dgm id="{CDF4C6D8-0147-4262-B1D8-5DB04C962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009FAA-E9C5-45F8-9F02-15ABE709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600"/>
                                        <p:tgtEl>
                                          <p:spTgt spid="7">
                                            <p:graphicEl>
                                              <a:dgm id="{ED009FAA-E9C5-45F8-9F02-15ABE709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6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l-NL" dirty="0" smtClean="0"/>
              <a:t>Meetfouten.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Tips bij het uitvoeren van je experiment.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Voor de volgende keer.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Indeling les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dirty="0" smtClean="0"/>
              <a:t>Wat is een meetfout?</a:t>
            </a:r>
          </a:p>
          <a:p>
            <a:r>
              <a:rPr lang="nl-NL" dirty="0" smtClean="0"/>
              <a:t>De </a:t>
            </a:r>
            <a:r>
              <a:rPr lang="nl-NL" u="sng" dirty="0" smtClean="0"/>
              <a:t>onnauwkeurigheid</a:t>
            </a:r>
            <a:r>
              <a:rPr lang="nl-NL" dirty="0" smtClean="0"/>
              <a:t> van de meting.</a:t>
            </a:r>
          </a:p>
          <a:p>
            <a:pPr lvl="1"/>
            <a:r>
              <a:rPr lang="nl-NL" dirty="0" smtClean="0"/>
              <a:t>Door bijv. menselijke fouten:</a:t>
            </a:r>
          </a:p>
          <a:p>
            <a:pPr lvl="2"/>
            <a:r>
              <a:rPr lang="nl-NL" dirty="0" smtClean="0"/>
              <a:t>Niet goed aflezen.</a:t>
            </a:r>
          </a:p>
          <a:p>
            <a:pPr lvl="2"/>
            <a:r>
              <a:rPr lang="nl-NL" dirty="0" smtClean="0"/>
              <a:t>Opstelling experiment niet goed.</a:t>
            </a:r>
          </a:p>
          <a:p>
            <a:pPr lvl="1"/>
            <a:r>
              <a:rPr lang="nl-NL" dirty="0" smtClean="0"/>
              <a:t>Door bijv. instrumentele- en omgevingsfactoren:</a:t>
            </a:r>
          </a:p>
          <a:p>
            <a:pPr lvl="2"/>
            <a:r>
              <a:rPr lang="nl-NL" dirty="0" smtClean="0"/>
              <a:t>Bijv. verandering in wind, temperatuur, etc.</a:t>
            </a:r>
          </a:p>
          <a:p>
            <a:pPr lvl="2"/>
            <a:endParaRPr lang="nl-NL" dirty="0" smtClean="0"/>
          </a:p>
          <a:p>
            <a:pPr>
              <a:spcAft>
                <a:spcPts val="600"/>
              </a:spcAft>
              <a:buNone/>
            </a:pPr>
            <a:r>
              <a:rPr lang="nl-NL" dirty="0" smtClean="0"/>
              <a:t>Wens: meetfout minimaal. Maar hoe?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Meetfouten</a:t>
            </a:r>
            <a:endParaRPr lang="nl-NL" dirty="0"/>
          </a:p>
        </p:txBody>
      </p:sp>
      <p:sp>
        <p:nvSpPr>
          <p:cNvPr id="7174" name="AutoShape 6" descr="data:image/jpeg;base64,/9j/4AAQSkZJRgABAQAAAQABAAD/2wCEAAkGBxISEhQUEBQUFBUXFBQUFxcVFBAUGBQUFRQWFhUSFBQYHCggGBolGxQUITEhJSkrLi4uFx8zODMsNygtLiwBCgoKDg0OGhAQFywcHBwsLCwsLCwsLCwsLCwsLCwsLCwsLCwsLCwsLCwsLDcsLCw3LCs3NyssNysrLCwsKywsK//AABEIAOUA3AMBIgACEQEDEQH/xAAbAAABBQEBAAAAAAAAAAAAAAAAAQMEBQYCB//EADwQAAEEAAQDBQYCCQQDAAAAAAEAAgMRBBIhMQVBYQYiUXGREzJCgaGxYsEHFCMzUpLR4fBygrLxFSRT/8QAGAEAAwEBAAAAAAAAAAAAAAAAAAECAwT/xAAgEQEBAAICAwEBAQEAAAAAAAAAAQIRAzESIUETUQQU/9oADAMBAAIRAxEAPwD3FCEIAQhCAEIQgBCEIAQkRaAVCEhKACkJUTF8SjYNTZ8BuqDEcTfKaJpvgPzUZZyKxwtaR2MYPiH3TkcodsbWbgfamRSVqN0pnbV3j0u0qZgmDh906FoyKhCEAIQhACEIQAhCCgBCAkQCoQhACEIQCJUIQAkSpEBFx+NbE3M7xoDxKqD2gJ90NHnZS9sIXGIOb8LrNeBG6xzcYWhY8mdldHFx45Tf1rncXl8Wj5KJjOMvILS70FWsyeK3pa5mxGYb7fVZ/pW2PFjv2uI3g62nM1LMx488ipQ4ia1KXk0vHrpocDiAS7orHDyArJ8NxncLjzJPyuh9Fe4Gbui08ayzx9ryCXKbHzVrG8EWFQwyWpuFxGU67H/LW2Nc2WK0QkBSrRmEIQgBCEIAQhCAEIQgBCRKgBCRCAVCRKgEQlQgOJIwQQRYIogrJcT7GBxuJ9D+F1muljkteVBx2P8AZbjSt+9X0BSsl7VjlcenkHEez0rMSYnzUA3NbNB0aCVm2cbkhkLJLc22tvnZA9dStt26x7J8NjXOiDHRtjyvDnU5znUHNGmtWstwSSGCZsk0BnAhieGZ6/aD4tRTj+Hos8sI0w5ct+3TscAUzPxEkZW8yB6rU8K7PQcSkfJFHPhGkm2vax7M25yUQW+RFK04l+jdkUTpI5HOewZgC0AGtx6LP866v+jHpRQy+4zlpfkFocNPoFjMFNmf0Gn9loMPPsFB5e/bV4WdWLXrO4WXmreGZXKwuK1wuJLdD7v28lZMeCLComPUnD4gtPTmFrMmNxWyVctdYsJVozKhIhACEqRACVIhAKhCEAIKEFAIlSJUAJCU3iJmsa5zyGtaC4kkAADUknwXlHbHttJPbMOXRw7Zrc10t6W4jVrDyaO87TYJUNtxztvhMMS3N7V43bHRDT4PeTlael2sTxT9KGJIuGOKMbC7kP8AM4sH0Wf4f2bml70mZoAvKG2+ujNQz0LlqMF2IjbqWi/F2p9XaogYbjva7GYphZNLFlO4aGN0u6sX4eKk8I7Yz4Z7y2OHEteWkhwYXW0UNqo10Ws41wdkQDWtNkCiBtZrQcyuX9ko5Wkho3oXlcNOYPNJWrra47O/pOwstNnjOGd/M0ddACB8luoZ2SNDmOa9pGhBDgQvB+L9m3w6t2FGn95ovStdW6+FprgHarE4GTuklt2+N10R46bj8bdRzT2Wmt7c8K/Vp88bA2OTUUNA74h581VYOXY+S9BGMw/FcE/IQDlsg0XQyAWL6ddiF5pgGkddVhyY6rr4s946afAzbK4gmVDhArGCRTIqrqGbxUtjrVPC/wAFY4d9qmWUWuBnrunY7dCrFUdqzwU+YUdwtcb8Y5T6lIQhWgiVIlQCISoQCIQlQCISrkuQCotVmK4u1vu97rsFRca7Wvgie/K0005d9XbNHzJCi5zelzjys2oP0jdoc8hwzHUxh/aHk+Ss2Q18LALPiaHIqL2U7PE5ZZ7Lt2Nd8F65nfjI9AaVN2dwBxGI7/eDSS8n4nAhz7/1yOA8mlb7EwzNex+HAIIp4IHfAIy24+7pmOgVRCRjeFiSPIDl7zXfF8JutDdFRMBgHwykumDszKokivdpwaTTR3XbXd8lY8NfKQfaijYrQA1lF2ATpdgHmE3jg0uyvjMg00AJABB1vb/tMKzijJMkYfTXGaJtgl1guF3yVq+NzXNDASKJcdKJHw142SdPBZ3t5FiXHDNwpyn2o8Per9nuNhR9FpsTXsx7U/w5i2x3rGorlaYt2reKYSSR8eUNdDoXghm9nvAnUEabBZDtb2ZoF7NNbBA1BvcfmOa9DwgGQZarWq8L/wC1C4xiGNAY8OJfYaGiySK6it0tFHgkvFMRgnF0TiGH9nLGCQ0gjT/YfeHgbC2/B2kxNJ5gH11VJ2z4aKzaZZAdWh1ZXH9maOtglp+ZWowDajYByY0egCy5XVw/Vlh2FTWxXzVbFIVKZPpus2tWGFACs8O4KjhnpWeEntNnYtgU5E4gghRWPT7SriF1DKHCwnFU4WfKeitWuvUK5dsbNFQhCoglSIQAlQkQAqPi+Nt2QbDfqfBW2LlyMc7wBKx3tdbJWeeWvTTjx3dnMQaF6/JYHt1xbKGMveRpO2zLd9wty7FAKFxDA4bEtyzxNf4E2HN0q2uGoKyk6dXzpX/o6jAiLzVvyak8yPaUOty/Ra0cShsD2jLJygXVnTQeO4VZwTAQws9myy220Ha5coa0a73Td+qsBwWCwQ2qLT3XOA7tZQNdAMo2rZdEu448pZ2sE1iGEg5dHVWv9eSdQU0szxWb2cuDjsm8RffdbiMrzp47/ZXjGOL3G3ZSOdd0g8hvqDus3x3s5JicS1+csADW2LsNBJOXXQm/stcnstCuQUfEwNcKe1rh1AP3UglQ+INeWERnK41R8O8L5HlfqkNMR+kDCh0TgNO7pXLShQ5bN9FFwbrij6sYfVoR2kbM2MiZ4dQOpouIoVq0ADUOUThUhMUJP/yj/wCIWPK6f8/a0Dk61wpQXnX0TsJWcdGk9kim4WdVpJGyehlRNJsaGKZTIXkqlw0hpTYpaO60jHLtahS8Hiq0O32VdFKE6HKk2bX4Qq/A4j4T8lYBXLtlZoJUITIiEqQoCr7RuIgfXi3/AJBYOXGUvQuNQF8LwN6v0IP5LzHGR0Vz8u9un/OV2JvmpMH4ifVVGU6jxCmwy3qP8PMKca6cltBPRq1aNxrwBkGbxFEmjuRW9b1zWX9pqPNWuCxH7Ro/EPuFUy1dIzwmUabDPJaC4UTemo5nWjqNhonFExnEY4f3jsoom6NGhZAI3PRPQTte0OYbadQVvtwHKSpCVy51akgDqa+qYKSqp3GIiSLdYOvcdoDWprYajVWWcHmPUKox2BiawhjGt5imjuk7HLsdRdHTRAZTt1IDGRe5ryHM/IZj8lm+ynEfbQ3ez3tHlmJb9CFC/SZxzeNpsuGUVtlunPHQ1lHS/FVvYRxY1wPMhw6cvyWXJ034e27cdU7CVHzXr0XUBWDqTrK6jNJuF3iunaFNNT4Z1Mid1VSxynYZyqVnYt4pKUyKa1UxOUqKSlW0aWbXK0weLvR26pIpE/G9PHLSbjtoEKvw+MrR3r4eanNcDstdsrNO0IQmRCs9xfs02S3RnKTyO39lokxjJsjHO8BaVhy2dPMOKcNMLi19A+YVUYjdtdR6HfzCtOLvMjiXa2bPmVUO4U13Rc9duOWp7SI8VlPfc0+gKYb2qhw87GyB7QdfaOY4RB3JpfWm/vDQc13geBNDgVs8CA1tEAjrR+hUS+/Z5316Jh5Ip3ZiGuGX+J2YEmg4UctVfeHyKtMNG1jQ1goAnTXc2Tqd9SVC/V4iKyNGtjKMtE7kZapSRG3kSNPFdEzjkvHYif8Aljr3LAIAILgHbd1ttvPrsVMx8IewszFt825SdDelgjkmnRkHMHUaDdb2BJAr5pmWOQ7SMb1LXOPpYHqn5F4VAhwMcEpkBIyx6uLWta69KLr3GW9a35rJ9t+2UUQy2SXA0Bu/e7/hZ4k6nYBW3HuE4mTTDzi60MjLF+IAIA9F5BxnhWJjnLcdbn1YJNtcPFpR5iYVXsD55DLMbJdfhfQDkBsFoODHK5vUKugbt5qfh9CK5H81lldujHHxbHCS2PopEI1Vbw56smrNtpYQ7JZHJiGRPAWgiM5KVDPyURn5KVHsntOk9slVSkxnxUCA2pjZOqdqdJzJPRSopVWxvtSo3aJoqxbInWydSq9rk57RPZaahCELoc4VZ2iP/rvrp9wrNM4qEPY5rtiKSvRzt5e9up80sTFYcTwDo3lrh5HxHiFGbHSw1rt03LZGGlKixKjOamHEqKqdLpsqmRy6Ws37ZzQpH626lMyX47i3xWKCjQvuy47fcqvkl00K4in7p6kKpfapjrFaHGtbss72pwzcRE5pAzAFzD4OGv1Gi6kkI5qDxHGBrHOJ2BVbFwx082Ip3zH90+x/eKYkksg9U4wWSUbZtHw6XUeQV8DoFl+Fv1HktHA6woapUZUoFQ2J9rtkFYcB3T+EOiaaALC7wZCCSoOqnxM6KDkolS4JfFCbEtrU61MtnB+QSsP3VbZ5JRcla9cNXVKktelSJV0OcJCEqRARcfgmytyuHkeYKwvF3Nwz8kpAvYiyK5XWy9Ce6hfhqvL+My+0e5zuZJWXI24fZ9kjXDukHyNrh7Fm5MLqS0lp8QaKejkxDRo/N/qAP1WWv61npekCksrmgKgOMxHNrD/MPzTkME8nvODR+Ea+qjXv01iU7FAbqdgXmv3TnA9AB9U3geHsj1qz4nUq3GKFfJPX9Fyt9RS8Rc0a+wdfkP6rMYxzprDmhjRy8VscXNoqPEAUfG/ojG+1Tph+KcKAGZuh386TOGiPsgTz1+queLyU09AUkeG/Yt8gnknKaN4KP3fJW+Hk18FFwrO8OgU1rAVO1JkTk8SoUTiFLa6x5FAp9xOhPzXWHJB5b9VzE69EMfqmlOM2tFOmRQpmk0VIwbwdT/gSKpAkqgp8cqgyQX3gkY6k0aW8Umqlqkw+IVrFiBSraL22SEIXU5gkQlQDcwsEdD9l5Tj2G66leslY3tPwQgmRgtpsmvh/ss+THc224cpLZWJcwqRDESNU6cNR1SvlazdY7dFxdMgU2JlKqhxskhqFlj+J3dHy5lTo8FiiNMh6aj6qd+y0kSJsSUok2Lkj/exub1HeH01UCfjEde8PraO14y6TJ5VWYx4I3pVuN4w6j7JhPV2g/qq/hJmxOYyuqnEZW6bdUl/ETisWchoJIB1PLfZaJ8FRgKPjsG1ga0Dcj7jdXUsP7NBX3FNhG6nyVhFFomsDFe6nhlMKUNGjZoV3Dv8AddYQA2gtpxTLboNyn7KTkvUIyhzUuHdWh8kFo691sXMbqCWUVp46rlztPmhNWOFl8U7PHY03UGM7eqkCVUimHAirUhk2iV9OUTLSNQnq6EIXW5AhCEALly6TczqaT4An0CAxXa/Dx3lhAa+7cQdB0y7Ws3Dwlt5pXGQ7gHYf7VZY+clxJOpNqM15XNfft2TeOMiU11baKdhcQbCqSVJheo6P4scYwEdFnMXwlhshovyCvHz6Uq6WcC7Rfa8J/FDNhMg93x5fmq/s+zV5qrcSfRWWMx/tQQ33RufGuQ6KFwl3cJ8ST9Uq0vRcf3ns/wBV+iuqtldFVvA9oz5qfnoBET8RcI2rUv4Smox3SuoX6IkNC4e6nuHVSnDvFRpgGzD8Q+qfa45vlaCqTh109nMJiyE9mTLo+TeU9fyTOIHcJHKl1I6hfUIc2w4eIJ9UE7bqLHgkD9VxhD3Rf+UuiNUM7TzZU2ZFyDSYedVWi29jQhC6nIEIQgBcvFgjxSoQHm3E8KWPc0jYkKJGxeh8T4SybU6Oqsw/Mc1l8fwOSLXLmb4ts18uSxuNjox5Je1TlTjAAgmv8/JR5WvO3dH1WdaxC4rx4RkMYwucSRroB5+Kgye0l1edPAaBOycKLpQaNAab7kqxl4VKG2I35eZyupTpr5THSqmZljOnJROGsqNvUAq2xeHJaR0TOAw9RtBG2nojxPylhuJnfHkpDxbU4IaN1t9krm7J+LO023ZMRe6pZZVeCYZDWbztI5UbHt2dzBtPO2Dh/wBpZW6dCjDN7pHht5I0p2Ta6hNgg8kRt0XMTCHaIgOSHT0+6ezLiWIkWF08I0k3gH6Ho5ycbuUxgBq8dbUkNolOIvbkrktSuSK0vX0iVIuhyBCEqARKkSoBEUhCAb/V2XeVt+QSmFp3aPQLtCWoHIjA2AHyCKXSEwZkwkbveY0+bQVAxvAIJDeXKfw0PpsrVCWoe6zr+ykXJ7x/KVAxHZB3wPaehBatiikvGKmeU+vP5ezE/wDB6FqYfwDEA/u3HyFr0dCn84qcteYu4NKNDG/X8Lv6J2Ds/Nyjf82kfdekoT/OH+1YOHsrMdw1vm4fkrGHsePjk/lb/VaxIjwibyZVQs7LwDcvPzAXE/ZSEjuuc0/Jy0KE/GJ88v6wmI7JysJLKeOmh9CqqbDOaacCD4EEL1ClHxeDZIKe0H7jyKXhPi5y368tlam7Wp4x2aey3R95u9fEP6rNuh15rOyr849aQhC3c5EBCEAFKhCARCEIAQhCAEIQgBCEIACVCEAiEIQAhCEAqEIQCICVCAEiEIBCoc/CoXnM9jSfFCEC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180" name="AutoShape 12" descr="data:image/jpeg;base64,/9j/4AAQSkZJRgABAQAAAQABAAD/2wCEAAkGBxQSEhQUExQWFhUXFxcYGRYYFxgUFxcZFhccGBUXGBgaHSggGBolHBcUITEhJSkrLi4uGCAzODMsNygtLiwBCgoKDQ0NFA8MFCwZFBkrNyssLCwsLCwsKzcsKysrKzc3LCwsKywrKyssLCssKysrKysrKysrLCsrKysrKysrK//AABEIAPMAzwMBIgACEQEDEQH/xAAcAAEAAgMBAQEAAAAAAAAAAAAABAUDBgcCAQj/xABEEAACAQIDBQUEBwUGBgMAAAABAgMAEQQSIQUiMUFRBhNhcYEykaGxIzNCUnLB0QcUgpLwU2KDosLhFSQ0Q7PxFmPS/8QAFgEBAQEAAAAAAAAAAAAAAAAAAAEC/8QAFxEBAQEBAAAAAAAAAAAAAAAAABEBQf/aAAwDAQACEQMRAD8A7jSlKBSlKBSlKBSlKBSlKBSlKBWHF4pYlLObD5+ArMTWoYstjJgoO5y8F+966H1A5UH2XbGIxLFMOpUdR8yx4VkTstI2ss1z5F/iSK2PB4VYlCILAe8nqeprPVqNaGxZodY5CQOhK/5eBqw2ftIndk4/e4e8cqtar9p4bQyKNR7QH2gOP8QHDrw6WirClRMBiAwsDfS4PUVLoFKUoFKUoFKUoFKUoFKUoFKUoFKUoFKUoFKUoIO23Ihe3FrL/MQp+BNRtgYYKGbmTb0Gv5/Cpe1Uun8Sn417wC2S3iaBjcasQGY8TYagfOqzF7ddQSkWYDnm0+VR+2PCPzrGv1DeVVFfD+0Ne8yPDbW11kBP8pUfOt1ikDKGHAgEetcEb/ql/HXdNmfVJ+EVDGvGf93xKp9nvLD8L2sPIZrelbXWg9vMRlxWGUcWYD/MgHzrfqKUpSgUpSgUpSgUpSgUpSgUpSgUpSgUpSgUpSgw4tLowHGxt58qrdibQDkrfiMw/Mf10q4rQ+1cMmEkE0d+7Zrgj7Dk6qf7rHhy1I6XC47Y8I/Osa/UN5VEh2vHtFFCuqyoCWiJsTbmn3l+XOmCkZ4n1sADoAOXmKqOaN/1S/jruezmAhQnQBbk9AK5BsfZBxM8mRlR498FyQh13sxHDS5rbsftd5Ykw8RDCwDyIDaQ/djvqU8efLTjDEKNP3/aySW+jhsw/wAM5gfPOVHpXSapuzGxhho9RvvYt4W4L6a+pq5opSlKBSlKBSlKBSlKBSlKBSlKBSlKBSlKBSvjMBqdBUSTaKDhveXD3mgmV4nhV1KuoZWBBUi4IPEEHiKqJ9t24AfP4/8Auq+fbknI29BQUu2v2cKGMuGe1t7I5OlvuOLn0P8ANXrsojCCbNm4t7Wp4AEjXhepE+1ZTxkb32+VVzYki4BIHQEirEV/Y7A9/PiI9NQp11G61/yrpWzNjpDqN5vvHl5DlXPsHIYnLxbjHiVABPn1q7w3aPELxKv+JR/ptSFbvSqDCdplOkiFfEbw/X51dYfEpILowYeHLzHKorLWOedUGZyFHU6VkJrVdoYg4mXKv1aH3nmaDaEcEXBBB5jUV6rnO3u1zYWVI8OA1iMyng9/s+B8eXjwroOFmzor2IzAGx4i44Ggy0pSgUpSgUpSgUpSgUpWHFYpY1zMbD4k9BQZWNtTVXitsAaRjMevL0HOqnF7QeY24DkvLzJrxmCjTjzP6dBQZ55ydXNz05D3flUSae9YZJaiyzVUZJJaiyS0wsE2I+ojzD+0c5Ih5NYl/wCEHzqdD2SDaz4iST+5AO6j8i+rH+YeVBSYnFKvtMq+ZA+dQDtvDDjPF/OD8q3SDsxgkXMuEhItfNJeZjzv9Jc39asBgUW1oYQL20iA/OlI0GHbOGPCeL1dR8zVphyrC6kMOoII+FbHidlwubPh8O1wTrCp4W6+dVWJ7G4JmuIDEw+3C5Qi/Qez8KUjEiVIgJU3UkHqNKgtsDExf9PiRMv9liBZ9ONpBqx9wphtrAN3c6NBJ0f2T+F+BHw8TSjYpdqO8TIfatoRpfwPS/UVSbR2kcLB7IDuDlsdfG4qzVKw4rZUUpUyLcqGAINiMwINr3F9bi4NBr37P9gHESnEzC6g3W/M9a6oBUHYuESGFI4ySqi12tmP4rAC/pU6opSlKBSlKBSlKBSlfGYAEnQDUnpQYcbi1iQs3AcuZPIDxrTsVjHme54nQLyHh/vXzbG0jM9/sDRR+Z8TXyEZFv8AaYe4HgPM/K3jQZ7hRYep6/7VGklrHJLWBQzsFUXJ4D+uVVHosWIVQWY6ADiT/XOrfA7GjBvOVlkBH0WYd2htcZ/vtbWxHkOdYIosmZIjv8JJuh5xx+I5nl4m+WbgsCpSy7tidOJDcSWvqSSbm53r3JN70FrfMwDEEHRRwW41ItfU215nQ8Kkw4axN9RoR0ufaFvS/rWvdpkl7i0Icv3kP1WQSKglXvjHnOUN3feD+KqqXaLjCxnDz4tr4hklk7lZcRCqq5dWiEPJ1RfYJ373Nwait5XDAAjiDf3EnT42rHjGCIWOoUA8eY4a+dqrti44vDG6zd+GFxKQq5wSbXCgAEcLWHDXWpONxilSrkC4vpqdNQQvE2IoMYnNr3UvcKBlZAubU3B1Ist76XtWTDjNmzAZg1jbhoARbpcEH1qOJQ7XzDvLKVXJIoshNybi+uci/K441OwcejNdSXYscpzAaAAA89AKCLLhLLYcfeLk8fjeouPwiuO7kQSKb6NrbTircQfHx5VdFajYkqtiQSTuiwzHhc6fw/Cg1FsHJhN6MtLhxxQ/WRDw6j4fOrfBzrIoZDcH4eBHI1OeKwz8OfO4HIWOvTTqapsVhDCxmhFucsXIj7y9Py8qC6wspQ3HDmOtWyMCLiqTCTLIoZTcH4dQfGp+Fkymx4GgnUpSgUpSgUpSgVrva3aOUCJTq2rfh5D1Py8a2CSQKCx0ABJPQDU1zbHYsyyM5+0b+Q5D0FhVwZcIoJufZXU+PQep+ANe5p7kk1jdsqqvM7x8zwHoLe81EeSqjJJLVvDEYgIwbTSC7tzijN7Af32swH4WbUJYxNjwhc0zi6x2sObOdEUeNyAPEirDYrrKWV9JvbljbRrmwFre0gsFDKSNwC9wbzTE7A4LJlygBPu67vQj15HrfjcmwtVRsTb8OIX6MT5MmcSSwyxxsmliJXUI2hB0OoBPIms2yduwYkkQuSQqvZkeMsj3ySIHUZ4zY2dbg240VJx8MjLaKQRsDfMUEgIsd1lJGmoOhB0GvGq6HZM8MZEEyd68jSSvNCZBIz2BssciZLAKBqdFF7nWrqvE8mVWa17Am3U8h6nSiKnZeD7iNcOHJN3Z5coF5JXMr5V1Cks7EA3sLDWrDD4YDWwBK2YDUMepJ1PPjrvVWzsYUusznO4yhlFhIbl8xYXWMm7EHUWspF1WpuysSziTMQcsjKCtipFgQFNhe17G/Bgw5UVTY7GPHI+UiygIjMLglmUCC9lAYkX+0RlBuc1hsRBTVbnKtlA4m3C/XgBrwuar9vza4aLnLiYwLdIc2JPpaC3rVrQSMNig5KmwcWuL8jwI8DY+415xyrYZs/OxQOSDa32fPnpVFBPI2WTu0jyljNdmZwbC6AZQDpY5r23VABBuL+LEW0OvjUHyFCUXON6yk/itr8ajzwm+YaW4fmT4crefhVja/CvEkVxY8KDVzbDyZ1+pkNmA4I/h4c/L0q3Z684qFTmQjcIsx5DoR4qdffVZgpGUNE/tRm3mv2T/AF4VRseBnzC3Mf0Kk1r2ExWRweXA+RrYagUpSgUpSgpO12KyQFRxchfTi3yt61pOHjzMAeHE+Q1b4A1s3a580iL91b+rH9FFUeSysfDL/MdfgDWsTUSWUuSepvX1Er0iVZbHw2aVByBufTX52oiW0RUxRAXEY7x7GxMj3CgcjlGcm/C8Z42qzCx5M7ADIGOYrYx7pDkXF13bjyqBs1yxMmXMJGMm6RmKGwiuDawCCPhxNXtZac4ms8OJwmAnOKw//D5lChlmEMiqI4IklUfbQyDIxJGQHS+t7gsfFicdhpMM6uiYOYuUIIUTSQdyjW9knupTY67hraQK8pGBewAubmwtc9T1NB6qPjvZ423k1PAb61IrDjVujaXtZrdchDW9bWojJEdBqD4jQHy1Pzr1UTE4lo48+VTqN0PyJsMu7vOSQAulyQL02djhMCQCNFYXN7o65kbwuOXK1BpOJ248mOhlYfRwyyxrH3TDR8SMA0jTlsplD3YRBRuMdSSK6DWu4Ts5/wA9iMTIqlGMLQqGawdUIllePRDKTkAaxICDUVe4icIFJBN2VNLaF2Cgm54XIGnWivBwqBAqxplBuEsFUeIFrDieVesH9Wl+OVb89ba1Gi2gksZcK+UEX+ywBQSK2jXsVZDprvWIvcCXhYyqKDxCgHnqBrrzoM8UpX9K8HFEd9Zs1guUWG6WuADbXpxqHtDaccNgxJdgSka70j2sCQvJQSLsSFFxciomCwDtJLNISveqimJSCAEzZSWtctvnoBwsbBiFvdjmS+crYhjbgRzAAB1B6afGp2tHlZJf8Nz4HVWPp8Vq/wALDYEhiS3Fja+gsNKg7Qwl1eO5JZTa/Esu8vkNDw60FFM9ritn2Rie8iU8xofMafofWtLml0U9VHvGh+V/WrvsdirmRPJh8m/01UbNSlKilKUoNR2yM0znxA9wAqtxS6AdTf3D/c1b4pLu5/vN86rsYuoHhVRERKnYYFYp2XRu7yKf7z6J/my1hVKm5D3FhxaaK38Dq5+Cmmiw2erLpkAXhcNciw+0DqOQsKn1FwAYCxVQPBiTfxBUW99eBtiDJM4lTJAzLK2YERsgu6seRFxcVFTaVF2dtOHEAmGRZApsSpvY8bVLoPlK+0oKddlxrJbuwWZswkLNmsobKga+bdzuFQWUKxI51YYSFFBMYADHNpwPLTwsBYDS3Css0QcFWFwfQ+YI1B8RUYo6G43wFsoFlPqDZTwXUWtrprQY5NqqrZSrA98IbkoBdkVw1y43bOot7ROgU1LnRSN7gCrcbaqwZT7wKrJFBkCsH3h3je2C0qZFUkA2YWQaezu++n7Rdr0w7CHK0uJdLfuqWkck21a10hTeN2flrlIFBbfuccZ0LRLHrITIe7MeUBQ+Y24KnQqEIvZt6D/x6XFnLgVtHzxbru/4EZH0n42snQPwqv2f2XnxZWTaLAoDdMIhJhXXRpM2s8mg3n0GthzrdYogososKCv2VsZILnV5GsXkc5ncjgWY8bXNhoBeyhRpVlX2lB7hksfCvOIKqwItckE2FzxvcnlpfjWA4pAHJdLISHOYWQgAkMb7psQdeoryuPWRB3ZEiNcB0ZGW+oIvm43FBqm10yF1+7Kw9G1X4L8a9dkcVbFKPvKy/DN/prJ2s9qY9e6f4Bf9RrWtnYzJMjdL/FSPzqo7FSlKilKUoKCWPePmfnVXi13z6fKr2VN4+Z+dVWLTfPp8qqIqpWbEq3dR5AGbvuDMVB+jbiQDb3V6VK94vSEEAEiWLQnKN91Tjy9o0EbaU+NXDsIoAXYhVMUitIgZvpJbTCNCVW5UX1bLfS9UvZrBCRdoYYRTYVO/hALmFyuXD4bca0j5nbLck3BD8b3A3PABragAa6ak348enpTE7MhkV1khidZCGdWRWDsoAVnBG8QFUAnhlHSoqv7O4+V5MVFK6SmCVUEqLkzB41fK63IEi5rG2mq6DUVdVhweDjhQRxIkaDgiKEUX1NlUWFZ6D5SvtKD5UPau1YcLGZcRKkSD7TG1/BRxY+Auam1zuf8AZsMRtGXFYuV5os14onJZVBAJU3+yDeyjTrfhQamcXFiUbEnuWz/vLyzsxXGxTBm/clwwvmUZRBkVRYi99ePSuxXZSHBwoQn0zqrSu287ORdizHU7xPh0Aqzfs/hjIsphQugsrFVLADkGIuB5GrOg+Ur7Sg+Ur7Sg1TDYOO20o8yQIcZFrZQgJwuDa1jYHM2luZbqaz7Mx80kAZVge0kqd4paJJO7kZVkRQraMB94i97EixrYXiUggqCDxBAIPLUc+A91Q9qtkTMDYKCQthbdBP8AQoNY7SzExFjxMEBPmWjvWjyT1t3bJskci9BDH7gG/wBBrTdkp3s6J97N8FJ/Kqzr9A0pSo0UpSgqcZNlcj+tReq6dsz/AMI+BP6isvaRsjqeTL8QdfmKrMLiLuvjce//AHAqieq0xanuZbC7BM6jq0e+o/mArOq1mh0INEY9nsx5qF42F2uDwKvcaehqfVFspGX6IMEEbGPTeay2yHXRWKd2xFj7V6vailK8mQXC3GYgkC4uQOJA6aj31hgx8Tu8aSxtJH7aK6s6X4Z1BuvrQSKUpQKUpQKUpQKUpQKUqlxm3+4Z+/heONUmcSZkfMuHGZ9xSSt1uy9QNcp0oLqqragV7AG5YhDZiQMzBG0va4F69bL2m0jSRyRGKWMI5jDiS6S5u7OawGa8cikcip1IsTEx+KXM0g4xozXtYgsDHEDfkxaQ/wAAoNH7e4zMNP8AuTOw8oxYf+T4VH/Zlgs+PjJ+wsjn+Up83FRe0ZzSqv8AZoo/ibfb13gv8Nbj+yfAWM8xHJYwfPecf+Oqz10WlKVGilKUFH2vgvBnHFCD6HQ/MH0rSIsbZgehB91dPnhDqyNqGBUjwIsa43tFGhleJuKMR59D5EWPrQdNiIYAjgQCPWsgWqLsbtASw5Sd5Db0PCr8tVFZjVKyqwNhKMrH/wCyMEqfAsmbePDu1HOrKFwqXJY8Sb3ZiQCSAOuh3RUbExhwUJtmtZuOVwbxtbgd4DQ8bAcKr9iQqrd7Mc0y5kd2t9EeLJH9yOwUgjVlCFiSL1Bq+C2kX2hDOY8QMRLh8YAj4aeMRKDAcPFd0AIXeLuCVzyHWzLVhsONAuwzFbM0TliLZmR8IXmZjxN5zCSfvEVuQgR3SbLvqrqjG4IWQqXFj17tOI5VhwWxoIXaSKJEdr3ZRY2ZszAfdBbeIFgTrxoJ1KUoFKUoFKUoFKUoFajj9mT4tsWk0LRiSGfDwSF42SOORbGQqrlmeRlQnQWVVHHMW26vMkgUXJsBxPTxPh40GvRpiVklxLxoryJDF3QkzbkPeMWV7ABs80lgRYhVuVJNq3a2LGRLggP9O45iNRaJPC4ubcmernaUoLNdvowC0l9bINLDoXIygcxcjUa6VtfFtIWZvalIZh91B9WnyPkENBSEF2Z29piWPmTc/Ouvdjdn9xhIwRZm32831F/ELlHpXP8As5srv50Qjdvmb8K8ffoPWut0TClfCaxtLRWWvl6ivPWB8TQWGcVoH7T9lXVcUg9mySAfdvuP6E2PmOlbU2KrBiJQ6srAMrAgg6ggixB9KDlfZfbn7vOrE7jbreR5+ldUMtxccDXF+1GymwkxTUxtcxt1Xof7w4H0POtu7Cdo+9TuHO+g3SftL+oqo3KV76Vgl3j3gBZ0A7xBr3iD2ZVUcXXoBfiLE5KxyS1GacqQymzDgePmCOYPMfI2NBfYHG58oUgra+e9wQRuhbaHre/AW141YWrWosRcNJCt7G8sA1ZGY3MsYA3lJuSAN6xIBYFGssHjFVM182bezA3zk6DW/gANbC3Gor3tjaDwrmTDyTAKzMUaNQoQAkb7AljrYAcjcjS8SbbbsYhhYRMZYe/BeTuAqHLkvuMbnMdLaZTWLtgIXi7maLFSZ1JC4dJ2DG1sjtHuWN+Eu4eJ4VU7b2XJPhY4psJ32O/dkVcUFhVYZyti4lzBo8jjOci66ZQeADdRX2vMakAAm5AAJ6m2pr5iCwRigUtY5QxKre2mYgEgX4kA0HulatD2hmZHVe4eQ4lMPFMgcwMXUPI2XNdjGBICA1iyWupva17P46SQTpLlMkEzRMyqUVxkSVGClmK7kqAi/EHlQWlaxOk64mSOGaSU/us7ursmVJXZf3PLZR3d7YgWGlkBOtidoqh2d2e7ky/83iW70u7BjADmewMgZIle6gKouSFAUAWAFA7LEKJYiJ1kjZQ4nnbEE5lBV0dnYZDroLag6VLx+NKnIBmzGyAcWa2qfAm/AAG4sCarMIUjEsYDtK0pzEsZJJSAO5dS1gBkCcAEUhtRYmqna21GBaKNwZiLTTLfJCvOOM8SxI1PEkcrAIGHa+LU3hU5o42zSsNBLL9mNeiLaw6AE6kC9TlLEseJNz/XIVlSIWCqLKvAfMnqx5+g4AVf9mdjd892H0a8fE8l/Xw86Ivuxuyu6izsN+Sx8l+yPXj6jpWw0pRWGQ1Elepzpeoc8dBCkkqNJLWaZagzUHySesD4isUrVEkegx7bwaYmIxyeatzVuTD+tReuVYyKbBzgHddTdWHBhyI6jw9K6fJLVXtfCJiEySDTkRoVPVTQTuz/AGhXFR34ONHXoeo8DUyWWuVz4abAyh1OnJx7LD7rDl5e6ty2Rt9MQum64G8n5jqKqLn95ZWDoxV14MPHiDyIOlwdKtMFtWOVxcrBiCb2N+4mbhcf2chGl+OuveAWrWpZqhzyAgg6jpQdAEzDEJ3y92Ix9GrEFXlcMrMjDQ2TMBaxtI10XSrmDGZmYHQCwHifta8CNQPQ1y7AdpZ4BkBEsXAxSjOtugPEDw1HhV1gO1uEOh73Cnjl+vhuegsSo8FCVFrfo5wVLcgW/wApIJ8tL14xkrCMlFVmtuq7GNWJ0ClsrFb3t7JrXcNjEkTJFiMLLpb60wsAdPZ3z77VZWmNvoywuDuyIRp0uRQVEewpC0j/AEMEzyxTxQoS8Y/dxkdnIVbs6y5GYDdBT2ra3excJ3QlMjKZZJTLIVBChmVVRVubkLGka355SbC9hCxCTd6khCqFSRT3kwT22jP2Q2n0Z+FV+M2/BGSZMXAvAZIs2JbToy2APmtBsU2PHdlhxGp6DKd4EnloReq/F47MBIGVI1veZ92MA/dOhkJ3SMuhtbMDWrz9pAdMPh2c3uJcUbKDe4ZYV0JvzABqvnWSdg+IkaZhwB0jX8MY09Tx5ign4zbJlLDDZkRhlkxTC0soUmyRjTKgJbTS1zexJzRsPhwqhVFlHLjr1J5nx91hpWaOK9WuytktM1l0A4seA/U+FBh2VsxpnCr6nko6/wC1dAweFWJAiCwHvPUnxrzgcEsK5UHmeZPU1IoFKUoFfGW9faUEWbCXquxGBNXdKDUcRgzVZiMOa3x8Op4iok2ylNBz2eI1BmBrf8RsC/CqrFdnW6UGjYgXBBFwdCDqD4WrW8bsbKc8LFSDcC5/ynl610XFdn36VUYrYjjkaDWMNt1huYgFW+/bQ+YHzGnlUyTEXFwbg8CNQfI1kxeyXsQVuPEVTybNeMkpmXw4qfMGqkSJZqjFiaxF2HtL7tPgf1qRBKnW3mD/AOqJH2PD34ipEezkP2RUiDKeDL7xU6JB1HvoIkGy4/uD3X+dWeGwwX2QF8gB8q+rJGOLoPNgPzq52fsySX2I3I6lSq+jNZT6GoqHFDU2DDkkAC5PADUmtnwHZLnK/wDCv/6P6VsGDwEcQ3FA8eJPmTrRWvbK7Nk2aXdH3R7R8zy+flWzwxKgCqAAOAFe6UClKUClKUClKUClKUClKUClKUHwqOlY2wyHio91KUEeXZkR4otQZ9jQH/tr8aUoIEuwcOeMS/H9aj//ABjCHjAnx/WlKCTh+xuBPHDJ/m/Wp0XZHArwwsPqgb53pSgs8LgIovq40T8KqvyFSKUoFKUoFKUoFKUoFKU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6" name="Picture 2" descr="Liniaal, Centimeter, Lengte, Instrument, Maatreg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311246"/>
            <a:ext cx="3433284" cy="243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l-NL" dirty="0" smtClean="0"/>
              <a:t>Zet je experiment zo precies mogelijk op.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Test je opstelling een keer voordat je gaat beginnen met het echte experiment.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Doe, indien mogelijk, </a:t>
            </a:r>
            <a:r>
              <a:rPr lang="nl-NL" u="sng" dirty="0" smtClean="0"/>
              <a:t>meerdere</a:t>
            </a:r>
            <a:r>
              <a:rPr lang="nl-NL" dirty="0" smtClean="0"/>
              <a:t> metingen, en bepaal (later) het gemiddelde.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Meetfouten - minimaal</a:t>
            </a:r>
            <a:endParaRPr lang="nl-NL" dirty="0"/>
          </a:p>
        </p:txBody>
      </p:sp>
      <p:sp>
        <p:nvSpPr>
          <p:cNvPr id="1026" name="AutoShape 2" descr="data:image/jpeg;base64,/9j/4AAQSkZJRgABAQAAAQABAAD/2wCEAAkGBxQSEhQUEBQVFRQXFBYVFhYWFxcXFBQVFBYXFhYUFRcYHCggGBolHBQUITIhJSkrLi4uFx8zODMtNygtLisBCgoKDQ0OFA8PFCwcHBwsLCwsLCwsLCwsLCwsLCwsLCwsLCwsLCwsLCwsLCssLCwsLCwsLCwsLCwsLDcsLCwsLP/AABEIAOEA4QMBIgACEQEDEQH/xAAbAAABBQEBAAAAAAAAAAAAAAAAAQIEBQYDB//EAEEQAAIBAgQDBgMEBwcEAwAAAAECEQADBBIhMQVBUQYTIjJhcYGRoUJSscEUIzNicoKyB0OSotHh8BVTY3MkwvH/xAAWAQEBAQAAAAAAAAAAAAAAAAAAAQL/xAAXEQEBAQEAAAAAAAAAAAAAAAAAAREh/9oADAMBAAIRAxEAPwD3GiiigKKKKAooooCiiigKKKKAqv4nxizYH61gDEhRqx+HIepgVU9sO0n6MBbt63XGm3hB0B10k8p00Jqj4B2ZuYk99iGMHUE6s3qubl+8ZJ9KCzudsHY/qbGnIuTr8AAPrUbEdpcUNhYHpDk/nWqwvCbNseFB6lvET7k11e+qGMrfBCRoQDsPWgx9vtNiPtNZH8S3PyFWGH7TuPOiOOtp/F8Lb6n51obeJVtMrbxqpiYkio2M4JYug5rayea+FvmN/jQO4dxa1fH6tpI3U6OPdTy9RpUxqwfHuEXcKO8tEuimQ40u2v4o0dfXlttV52d7QjEKofR9mjYnkwHIH8QaK0AoJpBSmqhKWgUE0BSUGkNAhNNIpxNNJoGmmGnGmmgSaWkooJ1FFFQFFFFAUUUUBRRRQFMvPlUk8hNPrnft5lYdQR86DzfhWE/Tsa925JTvCB0yjN4f8KKP5jXpYEaCsP2StizeuWXMXFuMVH/cVhqB65YYVtXvACd+kak/CgyHGePYjNdW1FsJmGwdiQZVhI0mIjXes0/FcRcF/NibvhWzdt5SEGujADLoJBFabthhLml/DoCSIuqzKoyxo+YnLPx5CvNMXexgJ7vCXLma21v9WUbwscw8hI0P0b0qZVaHEcRxNu9CYm8R3xTxNIyi0Hfl15768qseyXa3F3sRbtMRcQ6uSFDKsEDUebketZKzguJXyx/QbyZjegsUUDvWQAksw1FtWHua2nYjgdzCo74juhdY+VbqsQsAb6CdxE7c6ZTmPQGhgQdQRBHUHevM8WBg8VAkKQCPfPC/0/U1u7V8/wDNo6k9PWsDxC5+n49FtSbdtkDN1VCWB+Jk+1aR6eppaYr0ouUDqaaWaSgSig0hoENIaKaaANNJpTTTQLNFMpaCfRRRUBRRRQFFFFAUUUUBRRRQVPFOC27pLwQ+hDro6kbEdaqMRiMSEu5XVnUqPCpBZYkmDs0trHStWzVCxlsPvuNiNxQYe9wPHYpf1gBU7B2HP0qut9krhVwgVXQ6rlXMY5iN16wfStLjMAUMqWjWe6drba8/D/vWS4ziXw95GfE3B3g/VFwDd8pPmVD0bpp70GQxeONonM4WCdSYj26V2wXH8RiLosWrxLkea4ctu2v32Zt43gb1cYPhxdgbmGJUjOGS5kBSYlltqBPod52q/wCDdmbKP3ndIjciAC+v7x/56UwRcNw7H5GsDEd5bZyC5VV8GVIMAA+bPod46RWy7O8ITDIAurc25k8yepNPsIAIGn/OdTLdBOU0s1HRq7Bqoet2umao9ODUHaaCaYGoJoFJptKaaaANManGmmgSiiigsKKKKgKKKKAooooCiiigKaxp1crh60HC69RHephtFthHv/pXO7gjyIHqZP00/GqKy8359OQJ5wK897R8fwLX0bE22c2x4CO+DqwBXKvd22SCI3avQuIcJQ63L9xf4AoX6qRUDEcPwjRnxLMYjS5YB06hVGutQY612tsZV7izdRFGTLDtmBMmO8RdTJIkitThrkgEbHUctCJGnLeouK7PYByJvX/Qi/aUa89SKseH9ncMNLOIvE8vElz5lVM/E0Emyam2zXS3wqDo4Ye0N76aH2gU9sE67Q30NUNU08NTFOsHQ9D+VdIoFDU6abFFB0mlrmDTg1A8mkJps0TQLNNJoNIaAmlptFBZUUUVAUUUUBRRTGuAbkbx8elA+qHtB2lt4cMAVLDzEnwJ/EevpVb2s7U5Jt2CZnKWXVix/u7Y5t68vqIXCeBrZCX8cue6TNnDrDZW9jAa51ckKvUakhJ7O3cffvLdYm3htz3g8d0QYyW9O7Go1Op10GhrV3r9u2pd2AHNmIA9p/KslxHtM7NktDO8QVXW0h18zRNw/IehqIOGPcIuYu4XOwBPhE8lX8hU1cXGK7Xhjlwttrh+8QQnv1P0quu38Xd893uweVvQ/Ma/WpuDw5bILa5UcSrkTOgI8I2kSZP3dq7jhIzWmutLAMHtnxK8gQy2100KggxsSKDPHAWs3jcu/Sczab6CTXeyiCMiuZJAOV9SJkagfdb5VqMPggoQJbMJOUtlQQZEEamAD05VCXidvO1pQudL2TKCxJu3Fa4QuZVB8JYkzAnepgqTdA1yPGbL5SfESBHPmRXO61oznAEGCXTLGkwSQOo586ubONQgZctwu1x8gBDKbTAXJ3jK0fSJqVbtLdQOqBkuFXlHnNGXKTmC/dX5UwUdi8w1s3CByhsy/ANIqwsdoLq/tEDDqujf4To3wK1z4rwxWW6U/V3nWEdwVCNEA5hoYJmJM1yxOAuW8xBzoAsBvM7GZAYfy7jUk7UF/hsfZxAgEExqDow9SDrHrt6027Za3qPEv1HsazNyyC0arcGoB0YfvKQfTdTUqzxm6nhuSR94AFv5l2Yeog+hqyovLV0MNP8Ace9PqmTGgkMCATsw8rCrPD4jPpsRuPzHpWh1NCmg0k0DwaSaFoNAU00tNJoFpKWkoLSiiioCiiigrePcWGGtFt3OiL1PU+g5/wC9edLjnGdy7S+rmfN8Bz6fStn22sJ3XeN5gQq9TOsfifhWW7NcM/SLue5ph7WpJ0DsNx7D/X0qKueyPAojFXVlyCLSHa2Dz/iPM9Nqi8WxTX7zWrBk+W7d5QN7VvovoPcyd5/H+NM7DDYaQzDxsP7pOno5HyHxjtw/AC0q2rQXvCpIBOgA3Y8yJ+ZPvSiNg8ClgBVEsSBJ2BbQM55AnT1NWWFwgVwbpJvKxiBo6NOiLOi9ehUSdql4WwE0QHO4BdXIYA7F3I5mIgbwIiCapu0d6/hxiryEt3eHV7RDAQ65y/fLMsDCgLBG+xk0Vo7eFMQfAsk5UMHUkmWGu5nSPc13tWVXygD25+p6msRh+0d4ot8hgW4l+i90dha1QrH3swLZt50mNK2t68BCyoYg5QecCSY5gaUSwt+8FBLToCYAJMDUwBqaxrYL/wCX+ksyAO64i02fwAJaWzkuGIGcXMwI5rz56fD4TMwuuCrFMrANIcAyCT0GsbaMZ3in43h63LRtCFUwICrlygg5YjYxGkHoQaIxfBMHAs3rX7Z3xFpkcmP1txiXMDwhe606gxuZrVcBspYtLh7blu5AtsTuWgMfSTmBgbTVT2G4WLdvvM7OW7xZYjUd/cbMYGrGavcTw8MAFlRnDsq+EOQZgkajWCYiY1kTQTCaivhAPJ4D0HlPuu3yg+tJgsQzTnXJqQoJBYgfejQHfSTpHOQKvtziHt4DE3LLtbdLTMrLEyOWo0/Gg74vBq4KuMhYiWGzRA8Lbq0DTmOU71WX7cCW1tloR/teh9RMwemu2tUvE+J3v0XiN5ie8w94W7K6xkVbRAK7PnzkmQZzegrXsuUKWHhiddTaJH1XU68vbYrPXsKVnLrOscn9R0f12P1p2Cxuwn+FucjTK3ryip1+x3emrJGZmiFQk7r+7voNgJqp4mmUlgD1eNmUf3g/eHPqKDU4XEBx6jcfnXQ1nOG4wjXcj/MtaJHDAEbGtIctOimA06gCKbNKaaaBaKbNFQW1FFFAUUVH4hie6tO/3VJHqeQ+cUGF7aYxr+ITD2t82RT0Y6u/wA+lTeJYlMJYW1aHhtgKBze4fKD13zH1Iqs7M2pe/inElAbaTzY+Jz8SUHzow9k4jFBTqtqS3Q3D5j+P0qKs+zmA7m2124CzsS2xLMTsBzNXmCssskut0Owe34YZW5iR9heWkgSDJpbVvM4ALKE1UhZUtHiBJBGgMcjqYqwwwklzz0X0Tl89/l0oH2bOUdSdSeZPWuNzh1tnLsgLEKCdfEEJKBhMNBJImYk1LooiGOGWs+fIM2fvOcd5lyd4F2DZdJ3qFj8EL75bltGUS1tyxzqyaaeGUOY+YE6Crmq7AIBceEdSZksfC3iMlRmMb9ByoqBwnhF+3cW5dcHzBx3juACWICCFA1K6kbAjXer80tYr+07G3LduyqsyW3ci4ymDAAyqTyB1+VEXPY6zkwttc06Ez/EzN+dW2LtlkYKYYqQDMQSIBkbe9ecf2a4xmvXbaEmyqgiTmCsTEA+ok/CvSpoKLDcG7tkuMpuXlzIjtcZiqZmIJNxj4iphiNTAGw0tcfgrd62yXVDowgqdmHQ9RXLijKEGbvIzD9nnL7Hbu/F8q64X9mm/lXeZ2G860HJuH25BKAxHXUrGUkfaIgQTqK7OaZisSqKzuwVVBLMxAVQNySdAKpi1zFfetYePVL1/252bf+dp+yB4ghY/FFybFiGTNla4ZNqyw3taEd437kwNQx2UwuFYR7ad3dGVmLOkvnuECJzmAM2xhRlA0GgrTrg0CC2qhUAyhVEBQNgoG0VDxFgspjItwEBnYck1U6RMz1gSd9qKoeFoq3GttpGqegmCP5SRp91/3auOGYrkDodR+Yqi7QrmtrfskSNQRBGxBE7Ebiq3srxMlnSTyv25MnK5OdZ55XBHxpEehBq6g1BtXZAI5iako9aHSmzQWppNAs0U2ioLmiiigKp+1WHuXMOwtDMZBK82A1gdTMaelXFcsU0I3tHz0oMS6/o+Gtq2hVTdf+Lf4+Nh8qkdksL3Vg3GEswLkcyTqF99h8KidrAZyHQM1u38PM4/zL8q0CgC2inMAWE5AWYQC8gKCd1HLnUWFOLS1bIZ2HNw4KlRvcIBAMEkjciWFSv+tWx4de87wWu68OfvCne5Rrl/Z+KZiKh9o8HdvWLlq1DkoiMHyy9t3HfAaBQ5RdNhJ5VU4DszcsvYdC7W7OIuOqXCrXRbu2O6jMDDZWiJM5ZHICi5GswWMW6pKHZmRgd1dDDKfUGpFU/ZvhrWRfa5o17EXL2WZyBoCr0mFBMaSTVxRKU1T43EC1c1uNmuSLaZcyiQJaFWdGAJLGIPKriuV62SPCYaDBiYnqOY9KIp+GYrFM47xAEnciGy/rJLbaiLWw+0d4kdu1GHL4a8FQO3dtlUxq0aDXSu9jEZCUbOQigs7R69IzbTIECR8GcY4mtqw14DvAI0U7gkCZ1jegqewvDzawlrOnduUBZdJnqY5nf41N7R4+/ZW2cNbFwlmBWCTojMu20sAJPoOdO4PxMXg5IVSjAEBswhlDKc2UDUEGBMUYjiygKUl1Z+7Lr4lQyV1A1PiGXSYJ12NBBTirXHFpnFq+C5CFZ7y33jIrgNr5AGMGRmE9KsOJ8USwokMzN4bdpBmu3SPsos/MkgDckDWqX/AKncLmzhov30JDXGEWsMrazeZdHux/dpqdJygzVrwzhi2izljcvP57r+Zv3VG1tByRdOepkkOFjh73WFzFwSCGt2FM2rRGoZj/e3B946L9kfaNrFOC06KKrm4xYFzuzdUPn7uJ07wjN3ebbPGuWZjlXE4+09wKrKxOZCI0bI0EgkQ2VjlMTBbWsb2kTCteGHz3kUY0Yh1SxebNiCQQBcCZUTOcxJYncCBT+G8FulOGWyCGw9vEfpEzGcpkyknfM5zDqFmg0WItZjctuyFmGfKv2dgQQTP3TOkydK8xu3jhcVbbkl8I3/AKsT4D8FuBD/ADV6vdthe7KKiW5GgEE5xEQNBqVPOvNf7QeHzccDQ3LTgHoQO8U/4kWg9C4bc0K9Dp7HX/WrFDWa7N4zvFtP/wByyrfGAfzNaNDWkdg1LNcg1OBqB80Uyigu6KKKAqNjz4fcipNReIeUfxD86DIdp2zYmyv/AJHb5IF/+taAee2Mzro3lXMDqmjHKQo9dPesvxe5ONs/z/1PWjee9txe7vTywh73xDw+ISPh1qNLbD7uer/gqj8q7VHwmx/jf+s1IohaKSigdSCikFEc8Th1uKVcSCCCPQ6EaVDxWCBYuTJyZBmAIAmZERrt8hU9jXnn9pPEmNyzh1Ihkdyk6uQVVQw5iC5g6GP3aLFi9q3hLNk3r4C4ceK88A3JQoe8ZiZJLA9SQPY1XDXvcRJOGz4bAsxZrxlcTis3m7gH9hbPN4k8o1NZTgfA7WJx9u1dtzbRLl1rURbBBVUZk2XNmOmkx0mvZbNuAAKSmOWAwNuyi27KhEXZR9SeZJ5k6mpIWnKKWKBKDS02gQ0w040xqCpxdr9WCERimbVjDKEb7PhP3fSsn2/s+Oy376j4EwfpWo4oSLZiy13xv5SgyanxnOwke0n0rO/2h7Wf/Yn9VBF7E3P1GG9CyfABwPwFbVDWE7GLFm1/7rnyzvW3Q1UdacKaKcKKfSUUUReUUUUBUXiI8HsR+NSq44tZRh6fhrQef8b8OKtH/wAjj5oG/F/rWqa9le2c6IpVgS40OqkAHMIO/Wsx2sWCjx5SjfUh/wCm2PjWgt3SbdtliVK+bUa+Akx/FPwrLS4wx1cfvfiqn8ZqRWb4zZsX1Iv3DkRe9drbskG0GnxIZGj7T9mqDgl2cx8a4deHjE2g7uxD3mdy+diSWQKqgzK8omhj0Olqt7P4l7mGsPd87WkZtI1KiTHLrViKqFri18CofaDEvbsk2oDs1u2pYSqG7cS3nI5hc8xzisRxbDYq3iMNYONvXLeIdlfS2t0ZFzNlZFGVSOkR60Gox/GHdms4RRcujR3ae5sT/wBwjzNGuQa9YGtVJ7FYc5mxK/pN5/Pdu7n+BRpbA5AajrWmwGCS0gS0oRBso29T6k9edSMlBScC4FZwwIsWwmYy0SSx6sxkn4mrxBShaWgWkNLSGgaaSnE1yugwY3gx78qBSaYazGG4tfsG6cffsMLdl7mS3Ye07C2JdlL3G7xQIGg3NPsdoWNyzbuAZr+GbEW4+yV7sG2dfF+1GumxoJ+KANsSHMliCpIAzNpmhhI19RWX/tBueOwv/kU/IzWqugZ0QFxEaQcjBROpiJmNjNZLtBaW/jCp8tu2SSORYhf6c5+FBx7HJ+qsesv/AIgzfnWxSqHgeHCBVGyIF/AflV8lVHVRTxTVFPAoooomkoL2iikohaa1LNNNBju02HlMsc2t+viEp82RR8ab2ZvC5Z7ttdMp9dI+PX41d8bwmcETGcRP3XGqN8CAf5ayfDbps3tRlDzI+640ZfgQw/lFRY05Rb1o27y23jzWokFRKspU7gjNyjarBcBaKKgtpkVQEUKMoWPKBtliNNqgrdyNmlVRtXJ6gRvIiQNz931qwwrR4eW6/wAPT4T8iKipIpQabRVQzFWw6lWAZSCCCJBB3BFVOB4FZtXDcRWLkRmuXLt1lB3VDdZsi+iwKuYpCKBAKU1GxePS2yq8ywJECR4YmfmKg43iAuLktmCw1zAjwZirCRz8JFQW80VU8OxFu1bAPhiSV1MebQaajwHlrHrUyxj0c5UMmOhjT125j51RKmmmiaQmgQ1zuqGBUzqCDBg6iNCNjXQ0xqCnxHALdxrbXibnd23toDAEXFyOWjdiunTU6VwXgiB7ZJLm1Z7tDsy25UxKmSxKLrp5Perq44AJPKoWIcga5gznQrrDfZWYIHxEb0HCywAd8zlVEDOIK/eGoDfd80msdw5u8a9dOud8oPosr9R3vyFXna/Gm1ZFpDNx/D7k7k/U1WcPshUREMgACep9fXSfcmguOHJpPU/QVZ2xUbDW4AFTUFUOWnzSCkJoFopJooLyikpKIU0wmnGmNUHLEW8ykf8AAao8XwgXQ8eFzDA/duLAn2ICg+1Xpri3hbMP5h1FFZzheMzApckMujDmrA/6iRU/hLPmKXbjPczFwcoVLY2XLH2T6kkkt8OfaLhhkYiwNQPGo+2o5j94fhUfC4gXVBViD1BgxOqnmAYjqPeg1dtgd9CNx/zlUNOIqZKhmQXDbLjYMNCY+6DoT/8Atc7GKzbwjA5VG5Ijn1Bg/CqzD8LIzWkbKO+Z2M+IW3ktbAjUHNv0IO+lBdYTiNu5kiRnUtbn7arEkfMHXkallap8BwllOGzkRh7bIIPnLALm9BAOnU+lXdEcLqSCNRII03E9KgDh2n7S5sBMiRHMaVakVHNFQv8Ap+/jeSWMmCRm2A02HIVItW8oA3IG/M+tdCaSagDUfF41LWXvGC5mCLPNm0Cj1Nd5qg4mt12XNan9fb7vKc0IhDF3+7JHwAFFkW7YxA2QsM2mnqdgehPTeupNZXi3Zy93F1VablzHWsQW2CW0uWnOv7q24q8vXJUkz3Y1Ohlh7b5fqfxBMRdJBZVzZQSik5e8YevIdD1qNZvjKbzB1UiQj7qeZ5x00Mc+dPb9YfFlNsHMrDQnTYenqNwY98t2n40HuLZBOWRnymCFnWOjHYf7URyRjiLzX3HgEqnSNmPxjKPTP0q04ZY58uX5mmBVOW3a0QRyjlG3IAaAfHcmrWxbAAAqjvbWuy1zWniqHTRSUlA6aKSaKC8miaSkqICaa1ONMNFMauZro1czQJZuZN/Kfp/tVNxjg5Rjew+x1dBz6sg/L/gtmotXimm6/Ue1BWYHFo4BBhhseYnceo9KmW7yqIcQACxbmW5kHkd/npTMdwhLn6yyQr842b+IDn61Fw99l8F0a9Oo6jkwoi6TER6j/MPcc/h8q7W8QrbH4cx7g6iqtVBk2zqRGusb7dNzSXMQ0vnTwhRk0kltc2o2HlHLnRVzmrPcduOjm6cQ9qwmUOFt22XXdizAkbwYBip6311yufCuY6hhBnrJ+yaj4jApczBoIeGdfEFeIALDN6L7xrQikxPaN1tYm/8AZsYkWQkDxoGtq5JicxzsRB5D1rVTVO3D0eCQgzlbpSDlZ0yw5E6kQnyFSxe8sv5tsqxOk85qKllq5LjNfB4vby/Pb5TVdcxa5khTcDMytqWKFQ2pUaASsT6iuuZzEwsMfiuoAyj0jnuKIszfUgZj5tiNgRr8Tp9KrcQstmfwgAggHzCefQem+pqO3ELdiTMnX5kyY5DXpWF7QdqmvNksySZgKJJ9uvvsOvKitDxfjJdu6sROxOsL023PRR9NSKHhvBitws5zNOgmdebE7H4aDl1K9n+G3FH6wyx1gahZ3luZ67fKtLhrAX361UdMLYyj151MQVzSuyig6LThTRS1Q6aSkNITQOmimUUF/NJNJNFRCk0w06mmgaTXNq6GubCiuTmmE10YVyYUCKSDKmD9D70+7eRxluqPfcT+X0Nc5pjmgrcYxskEHw8tZHtm5fGK7YfisxJH4T7f8NdGt9NPw+VQL3DVMwsTvkJWfcDQ/GgsbuIRvMB6z+c1HbRiy3IEbEHQawJBGk6/Cql+FsPK7D3Wf6CtcGwV0bXV/wA6/iTQXgtnwnvNF0EBttJE5ucD5U9zbUagabZjt7T71mXwF0/3g/xMfyFchwYk+K4W9AGP9TEfSg0WI47at6Z1B5KNT8AKz3Ee1bExaQk9DJP+BQT8xVieHKVCraAEcyRPwmB8BXaxwsLpoo6KI+tBirnDsVijN9zbQ8tDcPtb1VeXmL+wrScJ4CloeERO7E5rj/xMdavLWHVdh/r86dloOVq0FEAQK6KtPApyioFUV0WmqKcKoeKJpKSqFmkJoNNNA6aKbRQaCiiiohKaaKKBKY1FFFc2rk9LRQcjTDS0VAw0yiigQ1zeiig5mg0UUAaDRRQFJRRQOWlWiiqHilNFFAooooqgNNNFFAlFFF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err="1" smtClean="0"/>
              <a:t>Werk</a:t>
            </a:r>
            <a:r>
              <a:rPr lang="en-US" dirty="0" smtClean="0"/>
              <a:t> </a:t>
            </a:r>
            <a:r>
              <a:rPr lang="en-US" dirty="0" err="1" smtClean="0"/>
              <a:t>nauwkeurig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Denk</a:t>
            </a:r>
            <a:r>
              <a:rPr lang="en-US" dirty="0" smtClean="0"/>
              <a:t> steeds </a:t>
            </a:r>
            <a:r>
              <a:rPr lang="en-US" dirty="0" err="1" smtClean="0"/>
              <a:t>na</a:t>
            </a:r>
            <a:r>
              <a:rPr lang="en-US" dirty="0" smtClean="0"/>
              <a:t> of je het </a:t>
            </a:r>
            <a:r>
              <a:rPr lang="en-US" dirty="0" err="1" smtClean="0"/>
              <a:t>juiste</a:t>
            </a:r>
            <a:r>
              <a:rPr lang="en-US" dirty="0" smtClean="0"/>
              <a:t> </a:t>
            </a:r>
            <a:r>
              <a:rPr lang="en-US" dirty="0" err="1" smtClean="0"/>
              <a:t>doet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Vergeet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u="sng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gegevens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noteren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Gooi</a:t>
            </a:r>
            <a:r>
              <a:rPr lang="en-US" dirty="0" smtClean="0"/>
              <a:t> </a:t>
            </a:r>
            <a:r>
              <a:rPr lang="en-US" dirty="0" err="1" smtClean="0"/>
              <a:t>tijdens</a:t>
            </a:r>
            <a:r>
              <a:rPr lang="en-US" dirty="0" smtClean="0"/>
              <a:t> je experiment </a:t>
            </a:r>
            <a:r>
              <a:rPr lang="en-US" u="sng" dirty="0" err="1" smtClean="0"/>
              <a:t>nooit</a:t>
            </a:r>
            <a:r>
              <a:rPr lang="en-US" dirty="0" smtClean="0"/>
              <a:t> </a:t>
            </a:r>
            <a:r>
              <a:rPr lang="en-US" dirty="0" err="1" smtClean="0"/>
              <a:t>gegevens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Houd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r>
              <a:rPr lang="en-US" dirty="0" smtClean="0"/>
              <a:t> in je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commentaar</a:t>
            </a:r>
            <a:r>
              <a:rPr lang="en-US" dirty="0" smtClean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uitvoering</a:t>
            </a:r>
            <a:r>
              <a:rPr lang="en-US" dirty="0" smtClean="0"/>
              <a:t> van experiment</a:t>
            </a:r>
            <a:endParaRPr lang="en-US" dirty="0"/>
          </a:p>
        </p:txBody>
      </p:sp>
      <p:sp>
        <p:nvSpPr>
          <p:cNvPr id="4102" name="AutoShape 6" descr="data:image/jpeg;base64,/9j/4AAQSkZJRgABAQAAAQABAAD/2wCEAAkGBxQQERQUEhQWFBQWFRQXFxQXFxUVFBUUFBUWFhQVFRQYHCggGB4lHBQUITEhJSkrLi4uFx8zODMsNyguLiwBCgoKDg0OGhAQGzQkICQsLC0tLCwsLCwsLCwsLCwsLCwsLCwsLCwsLCwsLCwsLCwsLCwsLCwsLCwsLCwsLCwsLP/AABEIAMUBAAMBEQACEQEDEQH/xAAcAAABBQEBAQAAAAAAAAAAAAADAgQFBgcBAAj/xABDEAACAQIDBQUFBgMGBgMBAAABAgMAEQQFIQYSMUFRBxMiYXEygZGhsRQjQlLB0TNiciSCkuHw8RUWQ1OiwoOj4iX/xAAbAQACAwEBAQAAAAAAAAAAAAACAwEEBQAGB//EADYRAAICAQIDBQcEAgMAAwEAAAABAgMRBCESMUEFE1Fh8CIycYGhsdEGkcHhFCNCUvEzQ2IV/9oADAMBAAIRAxEAPwDDq446Kg4UKgEWoqGCxxGtLbFSY7iSkyYiTHkSUmTK8pDqNKU2JkxwiUtsU2GVaBsW2EVaFsBsIFocgZFAVGSMiwtDkHJ0CuyRk6BUZOyd3a7JGTu7UZOye3a7J2T27XZOyctU5OyctXE5OWqSciSKknIgipyFkSRRZJTEFanIWQbLRZDTBstEmEmDZaJMNME60aYaYB1o0xqYvaXKDI6nDxsQBqWG6zEnkOgta9attkYvc09NXLDwVZ0KmxBBGhB01FQOOqKgFhkWgbAbHUSUqTESY9hSkSZXkx5GlJkyvJjqNKU2JbDotLbFNhVWhbAbCBaHIGRYWhByKC1GSMigtRkjIoLUZIbFYyExKGfwg8BxY+grq5Kx4jubfZ3YOr1u8FheLA4bGwW8Zf4D96OdNn/HBuL9F2qOZT/Ye5ekeJuInBI/CdDSbe8pWZrYw9X+n9VRlrdA5oCjFWFiKmM1JZRhvKeHzEbtTkjJwipJyJIqScnLV2SciSKnJORJFSTkQRU5CyJIoiUxBFSEmIZaJMNMEy0SCTBstGmGmAdKNMamXPswzT7UHieMAIN+O53iVLWkAJ1PiKn3mrXaEZbWJeR6XRtJuvPmV/tDghhxLcLSDf3bahrkN8xf3mrGhujZVh9NitrNNKF3FHqUBmFzbhyprR2Ntw8L0uSFSiSMC3qtJlWbwPoUpEmVpMdxrSWyvJjlFpbYpsOq0DYpsIooGwWxaioAbFhaHJGRQWoyDkUFqMkZLXkOUKid7L6i9Zt10rJ93A9H2H2O9TJW2LboiqbS4sSzFuQ0Ara01SqrSPsGj08aKksFVzHMQmnOr1VLnuZvaXaldCx1Guz+avFOHB1v7vSn6iiMq+Fnn9BqnddKNnKRreYxLioFnT2gLMK8twPTW8D5PkeX/UvZncz76PLr8PH5Fc3atHlMnCKk7IkrU5JycIrsk5EkVJORJFTkLIgiiCQgipJEkVIQhhRIJMGwokwkwTCiQxME60aYaZXctz6XDgd2QCtyra7yX42II6nQ3rczthm/wb5WwxxWKeVi8jM7nizEkn3mhjFRWEhjbe7BVJAvergcFmyzJG7tXLi7gMq2J0bhc9fcaXbRlbGdqreF7RHa4dl9pSvLUW1FZtkZQ5opSmnyYeNartiZMcItLbFNhVWgbFthAtC2C2LC0ILYQLUZByKC1GQcknkWXmaQdBqaq6q7u4ebLGk071FqrXz+A/21zbcAiQ8tab2bpsR45H2nsXRRrrUn0MvzbMd3Qca3aaeN5Z3a3aioXDHmV2RyxueNaCSSwjxFlkrJOUnuFwujChnyLGkbVsceJt/Z8pbDSFvZt9BXlO2JpYS5mt2/GH+PiXgQUi6n1NSnsfI4vYQRRZJycK12SciSKnIWRJWpJyIIoshZEEVOQkxBFETkSRUhZEEUQSBsKkJMGwo0w0wTCiTDTKnicomj4oT5jWt/hZ6GNsWMiLUIw9XHHq44lctz+aDcCtdUNwCAbA8QGIuBqaJTaEzpjMuEe1sEw7uz+LkwGh9QdfWushGxYM+/SvgewZMHvWKkai+vlzrKnoZrkY8pyhtJHXw5XjWfNOLw0ArFI8opbZzYRVocgNhAKHILYsLUZByLC0OQclvydlgwbS87En3Vmyi7tUoPoe0/SmljZ7XVsy3P81LMzE6mvVVU7KKPo+q1cdLTgp00hYkmtOMUlhHg77pWzc5dRAFSKSJHKMKZJFAF9QB6mkXTUYmr2ZQ5XcT5I25gMHg1hHtMBf8AWvGTk9TqeLojB/VHanG3VHr9iubtXcHi8nCtQdkSVqchZEkVOSciSKnJORBFEFkQRU5CTEMKIJCCKIJMGRUhCCKJBIGwokGmCYUSDTJ98FKnIOvRh/7CtWF76PJuWaWyAJ8qwuI0lTu26nT4OKsK5PmJU5RIbM+zmT2sOwYdD+jCj2fIfHUeJUMyymbDNuzRsnmR4T6NwNQ00PjNS5DMioCOpxrjmTWXZxOhWxLWvbmQOBv/AJ0asfJlazTQks8ifwOel7LMNzXTwkAn1PGs7X0SmuKJkarQKPtV/MlB5cKxX5mY/MIooWC2EC0OQGxarQ5BbFhagHJYMnk7zDTQnmpt7xVK7/VfC1fM9V+le0O4vcJcuf5MWzmU75Xpxr2enj7OT1nbOq7y3hXIjasGKKUVAS3exqXZ3s0UIxEw3VUXUHiT1rzXa2vWHVW8tmnfr6dFpXHO/Um81xPeyFuXAelVdJR3de/M+YanUO+12Pr9hlu1YcROThWh4SciCtC0FkQRQk5EkVISEEUQQMiiCTEMKlBJiCKIJAyKIIQwqQkDYUSDTBsKJBo0HZvGJjMOrjU2F+tBbGVU2j6FBqccjyXJVblT4aqS5la3Swl0G0WVywNeFrfynVT6j9qtV6qJnW9nNbwJCXFQzr3eLhC30JI3oz+o99XY3JlOUJwftIzvbDYqEn+x7oPNN4svqvG30olzLUbMx8TPcyyuXDtuyoV87eE+hpjWCVJMHg8UYybcCLHh6g6+lcsdTmm+RdMftPhZoCCH3yhHdEfjI47/AACg6i2unCm8aKvdSTK/lmevCQHuy/MfvWdqNHGzdbMRqNBC3eOzLhgcakq3Ug1iW0yreJIwLqJ1vEkPVFIZWYVVqFuC2LVaJRAbHeBlKMCPQ+lL1FXFAKq51TU10Mt2ug3MXLbgTvD0bX63r0egnxaeOfge4q1K1FcbE+n2GGDwEkp8Ck+fAfGrFl0K/eYNuorqXtsteR7LlGDyakcByBrJ1Ov4lwwMXWdrcS4a9vMuqM27Yk26Vnw08fea3PP2WynzbfzObtPwBk4VrmjsiStC0FkSsZJAAuTwFLm1FZYS3LLgdn4okD4onePCMcbedU1G+9/6tl4nrOyP05LUx47srPTl+7FS4HBSeEK8R5Pcke8Xpj0mqhupcXkbN/6Qr4P9ez+Lf3IHN8gkw/i9uPlIuo9/ShrvTfDJYfgzx+s7Ov0ksWLbx6f18yHIqwikhBFEEgbCiDQgipCEEURKBsKJBoGwokGhv2X7QdxN3LnwPw8j0rS11PFHiXQ9tpbMPhZtgTpwNYxfFKNaKKygG8HZcKrcqJWzhyAlXGfNFWzjA/ZmMkXg4X0BU+oq5Tq+N4Ahp4VvLWUR+KxkGLBSZFBOhOhQ+/l760Y2SjzHS0dN8c1vP3KVtBsNu3aA6cd06j3GnxlGRm26a2rzX1KXiMO0bbrqVPn+lS1gQmnyB1BwfCYt4m3kNvLkfUUuyuNixJCraYWrEkXPJNoFlsreF+h5+hrF1OilXut0ee1fZ8q91uiyRMDVKPgZEk0HVaYkKbPStui9dLZYJiuJ4KdDg1x2KdyLolkHRmHH1Aq67JaemMI83ub87paPTRgub3+CLdh8vVBYAD0qn3cpbzZg2aiUnljpYwKZGuK5IS5NnbUWCMnLV2CcnCtQ0Tk7HCWIVRcngBSrJxhHik9gopyaUVlssWEwSYNe8ksZvwrf2fWqFcZax55R+57nsH9Oz7xW3L1+SHzLOl3izvr/AK4VtQhwrET6VRpuGGIrYhcTtZEnnTFBsOargvbkkMk7SzEbRjeU8UOqkc9OVDd2er44mvn1MnV39n2pwl7XwH2IkWVUmRd1JV3gvQ8GHuINZMYuuTrk8uO34PlXamk/xdVKte7zXwY1YUwooQwqUEgZFEEIYUSCQNhRBoGwokEjPoZSjBlNiCCD5ivQtZWD1qeNz6E2DzwYzDKb+ICxHmK89qanVNo1q5qcUyzE6ilRexLQcrQNkohdpMCXiPmCK6EsPIa8DBsfi5cJiGCk2v7J1H+VelpmpQWTJtTrsbi8PyLDk216tZW8J/K3sn0PKpdXWJdp7R/43r5r+SRx+Ahxa8BvdDx/unnURscdmOu0NVy46380UjNtn5ISSoLL8xTliXumTbVOp4mvmQ9QLOg1xDRZMj2lKELMbjk/Mf1fvWZqtApe1Xz8DH1nZin7VXPw/BfssxKTj7tgx52NUFVZF8MonmNRVZQ/bWCF2xxrRKIl/iOd1Rz8XOm0VcVuZ8o7s0OyqI2S7yXurdkhs7lggiVeg+J5mgcnbN2P5FXX6l3WNkvu0WChk9apOyetUYOycK1x2ThFRgkksmxAgWaY2vHH4f6mOlqztXDvbq6nyeWz1P6T0sb9b7XRFCzbapt03YlmYkk/pW3Vp0lhLY+r26mrT8+hUMbnDuePvq5GhLmY+p7bsmuGvZEczluJvTkkuRjTsnY8yeQ0EetDJlrTVZkkjT9ml7zLmU+1A4P9yT/9Xry+t9nVKXSS+q/oqfrDs9wpq1Hhs/X7CGFcjwKBsKINMGwokEhDUQSBtRBoGwokEisvsfiPwd2/9Lg16TMXyZ7GVVsPeg18ixbBS4nL8RaWNljfieIB66VT1lHHDK6DNNbiXC9smzI4ezA3B6Vh4NBj5BeltE5PYqDeQioZ0Zbnz92mYLu8RfqT89a3Oz58VeCprY4kmU2r5SJLLs6kh0vvL0PL0NS8PaQVdk6nmt4+xcMuz2OdbNr6+0P3pTg47o1qdZVeuCxYf0ZE59kyE70dteY5+o5UUbOLmUtVpFV7UHt4FYmhKGxFqZgoppjjLcA07bqj/XKgnJRWWFGOXgmcuM+XTCTdJQe2LgBl42156VFbjYvIq6/Rwvh3dnyH2S4z7fjXnnOqr4F5Ak2H61R1iVdL35syNbV/h6VVVdXuy+xgW0qlFLGx5WTedxdqLBB21SQctXEnCKg44RUE5K7ttmvc4bux7Ujr/hUEn52odNRx6rj6Rj9z1n6WvdNlk1zxsZrJIW41uJJHpLLZ2PMmDohYfDwljYClzkorLLmm01l0koIncDgAmp1NULbnLY9loOzIUrL3ZeNibbmLBPh7nh538P61jdpf/XjnxGX+seD/APnSyAIqD40IYUSCQNhRINA2FEEgbUSDQg0QSGaYJD7OIgv/AF2NbH+JYuR9ZX6g0UveTXyHT4HEFSFk31P5ZA31NRwXw6EvVdl6lY4kvisElsnnGJwoaORbqOAY+I+l6iarW8o8zzmu46n/AKZZSL5ku1cTEK90bz0HxqvPTVWe48MqVdp9JotkMHejeQhh5Gqs9BauSyaNerrktmY52yZfYBrag6+460/s5uMnFjNXiVakjJK2DNO1xwpGINwbHqKnOCGky07KSPiZdxtTYa/vSrZqKyGuOa4clozvZYEezXV6hS2M+2uyqWSP2PwIw05DjQnnS9VHMcxLmjvjJ4fMie0PN+9xDxx2ES7nvYA392o+FdpYuNe/UdfhzGEmDlwqxzICl1Gh4kcbsPPpRzVdycHyKl2nU4cNiyn9C2bObSrN4T4X5qfqvWse7Tz07yt4nlNf2ZKr2luvEtUbhhpRRkpLKMSUXEXaiByetXYOOWrsE5OWqMHZM57RJ7zov5VJ+JsPpVns9e/Lzx+x6/sGGKZS8WViPDM3BSavSnGPNnp6dHfb7kGx3h8sb8VJnqF0NbS9i2N5sJeCAINBVKc3Lmeo0+mhTHEUGJoMFlyY/wAlzPuGbeG9G4Acc7A8R6UnUUd7HbZrkZHa3ZsdfQ6pstE+BBQSRNvxnn09ayo2tS4JrDPkPanZNugniW68SOYVYRloG1Eg0DYUSCQNhRINAzRBIqG0OSvhpGVxZh8GXky1v03KyOUe1tqcJYZFRSFfZYr6Ej6U7LEtJ8yTy3O5Y5o3d2cKRoxvpQzzJHRjFbdDc8uwseKiSTcVgwBuv7Vky1MeLhsiOn2dGSzFkngsrmgN8JMyX4xsN5D/AHW/SrFVif8A8cvkyhPSWVbx2K1t1i8TMBDisOO7JG9OpLKOV90C6350x/8AZrBZ0crJPu3zfIz/ADjs+kVO8wzCZLX3QRceh/ercZRlyY22i6l+3Epk0LIxV1KsOIIsalrApNPkIqCTQeybBF5WbobfAVR1ssLBY063bNjmwKutmFZUbJRZanBTWGUDb7CjBxGUaHgnW5rW01/eeyzJt0brmpRMy2dw/wBoxSmXVd7eYnmb3satTyoPhDU4qS4jTc7y8YogJa1rW6Cs6qzu+Zcshx8imbVbMnCbroSCNdP0q3Vcrcpla6hJYfIPs1tTqEmNm4BuAb16GqOo0cqnx1cuqPLdodlYTnXy8PAveHmDil12KaPM2QcWGtTcC8nCKF4Syziq7RbVCJu6gHeSnSw1CnztxPlXVUSv3fsw8fH8I3NB2U7F3t3sx+/rxGuQbJiZ+9zBpCW5IVuvS9xY26cKi7UWRhwaRLC8c7+vE16O3dNo7oxhXxQXrPT6krtPs3Fh4RNh3LINCHADXJ0t1rP0uuldZ3dkcS8t0fTOxv1DT2hH2I428CmtMK1eFmpK+KfM4cSBzru7ZD1cF1BPmCjnRqiTK0+1Ko9QLZmKNadlWXbNfQvHZlju8d4W9mRSQDwuONvUfSsPtqnhgrFzRW7QohrtI5tf+D3NsN3Urp0NIos461I+SXVd1ZKvweBi1PQKBtRINAzRBIGaIJFv2s2eTFx2B3ZFvuPbgfyt5Gmae91Sz0PpVtasjhmK5hgjGzXG6VNmXmjft0Nb0ZKSyjInFxeGM70QJqPZJtNuk4eQ6H2b8j0rL19H/NF7TWZXCzZ8LIG41lJ4Y+a2I/ayF+58J0vrcX+B5VaWpmtnuhVVUJPPJlFjxeDaUxxStg8SPwmwSQ/0nwv8jWnXVxQUoFtdrOEu71UeJeP99BjtDlCyC2LiA6YiMXTyJ5p9KZG+UNpobZ2ZRql3mllv4euZQc82Ulw/iT72PiGGpt7uNWU1L3TCupsolw2LHmaP2O4Ddg3iNSTWNr5+1gt6deyacygAltABxrPTH/AyLaWJ89zCLBwNuopYs1rqqqPE5HO3AeZFbGircFxPqVdTL/iiWwHZ19kidCQ7hiC4Fr24elTPV4s4SpZpO8gn1ImaabCHUEgc+dMdULllFerVWUPhsGkWKbMHs2nLWgdfcIvKxXciH2y2cWAApqedqbTc5cwLK+HkM9m9p2hISUkrwDHivk3l51X1Ojy+Orn4eJ5/tDsuNqc61v4fg0SLMo9zfZgFAuWJFrdb1Uhens+fh1PJS01nHwRWX4FPzfaSXGP3GCBseMnC45kH8I8/hVqGnWO81Gy6L8+L8j0Gl7Nq0kO+1XPw9c35fuTezuzCYYBm8UhGrHz426fU0NtkrtntHw/P45Gbr+1J6h8K2j4E8wsKXLZGWtyj7d50d1IRwuXP0H1NI7L0qcpWv4Hvf0zqJ0Uyx8ikPiCa3FBI3pay2T5gzIaLCEyum+bEiuAWWEUUI6MehedggVxeHt+bX0IN6w+08SpnnwPZ11cOkaf/AFLntigGINuYFYfZzzSfHO2IqOtnjyIBq0EZyBtRINAjRBoQaIJGmzqJR3kLBkPEcwehHI0d1MqpYkj6RRdGyOxRtstmjMDLCAZVFmX/ALqflPmOVP0mq7t8MuX2O1FHeLK5mVYrD7uovukkC/EEcVbzFbaeTIawdy/FGGRXU2sRQzipLDCjLheT6K2I2gXFRIfxWAb968/dV3c8GmpccclwxsAeFhx0oWlgRCTU0fPfallW40U3JrqfUf7Vqdn2ZTj4EayG6kROQ7bYjDAI576LhuObkD+Vj9DWg0pbSKVU50y4qnh/Qs6ZjBiYmbDSd2beKBvZ9y8vUUh0yg8w5G9X2tVqYd1qo7+P9lm2DzIQr3cgC3Jt08qoaih2+0uZlT1NdNnd526E32h5oIsIN2QKXYKOPivxsfLWqNFbd3A1y3LnElByGfY5khwsOIxso8bfdpfmBYmx/mYqP7tbjsjCDn4fczuFylgtKo3E631J8zqaxJSzuy8kROeZasikkDhVii5xZX1GnViwZVjJXw0x7vh0/atXEbY5ZRorsrlwolMpAxf8Y26mqt2avdL0IuW00V7bTBYWJrI43xyXUj+rpTdPOyS3F2wiiFyTK8Rj5Ew8CvIeSXO6o5s5OiKOpq3GuKfFjcpOMVJuK3fXqbR/yL/wvDqV3XFl7xhe4c8TrxXz+QrP1VdifeS3X2+X88zy/bOj1CfezlleHh68QIN6UtzzfIbYyYKp1pF80oNDqoOUjItpcV3uIcjgLKPdx+d60tFXwUpfM992dV3enivHciqtF47UBIUo6VAyKb2RY9n9lp8QwIQqv5m0HwrO1faFNKw3v5F7TOmqXHbLl0NY2eyKDL17yRg0lvL4KK8nq9Zbq3wQWEN7T/UdMKeFPHl1ZB5rizNKznnw9Ku0Vd3BRPmF90rrJWS5tjBqegUCaiQaBmiDQM0SCRG7F7avhXCSsTHwDHUAaaSD8S+fEVv20xccNZXh1Xmvwe0jNt5TxLx6Pyf5NSkZJ172HTS5UG+nJlI9pfOsW+h1PPOL5P1yfkamnvU/Ze0lzXrp5me7bZEPFPGtwf48YH/2qOR61c0Wp/4S+X4FarT59uPzM+nh3D1B1U9RWoZpbuzvaA4aUKx8OgP9N+PuqlrKeOOUWtNZh4Z9GZVOJFFje449Qax477MdcsbmY9qOV3gnTmhEi+l9fp86s6KXDbj5B3+3Vkw+twzBcAJZbaEkC40Oprm8I5LLPoeHIEbCISQpCr42NgCbAFm5ceNY3+Zh4kN1Ggjd8Sq42I5nmEWGiN4YrRqeIO7/ABJWKkq/A6ix086ZpK5KPFL3pel5ofa1FKC5L16+Zq8jx74w8dgmHVVt/Pu8POyke8mh10ntBckRQlu+okLa9Z0y1EqG2GfLEpCn/M1Y01LskRZJVxyzJFx8uIxISKNpZGNlRAS3w/U6Ct3EKoYk8GdCybs44rJb8ZlceDXu55Gkx8ylYsFhSGdZGHhaZxcLxBsPPjVDjtsklWturf2+Pl++DTvvqklmP5+X5exVZthsTHihh8RupKVV2a4dI0e9mYg+IkhhbyrQnZCuGfoZKjKcsdPEmc1iOVFHy93SRRYyrYs/XvFtusD+Ui1V6LpSbchltcYpYHuYdseIlw/czYdAx0aRWKgjqIyDY/3rVYtirK3HxMzW6V6mvgbwNZ+0CHdCxxtew1trfmPOqVmmnw8MMfE83H9PXKTlOSwN1TE4s3N4UPIayEevBaof64Pb25fQY3ptKtval9P7PYjYmMroGB6g6++/Gmf5epju1lHV9uWpkHjNjpF9hg3kRY/Gn19pwe01g1Ke2q5e+sfAb4LZaVz4/APiTR2do1RXs7jru16YL2N2W3J8gigsQm835m1N/IcBWVdq7r9k8LyM2/t2+S4YYivIm0nZeBIqt/ip+8ZL1NsnvJ/uBmkLcSTTFVGHJAZbe42ahYaBNUoYgTUSDQNqINAmo0Eip55s9iMA+5iYyobVHHiikXkY5Bo2nvr0565PI82W2pfBMFa7RX4fijPNo/1U6GkTrznbOeafJ/h+Y6Ms4y8Y5Nc1+V4o1Dv48VEssLBgenstpqCOR43BrHu0zqzKG8evjH4/wzTo1PE+CzaXTwl8PxzM52qyMQ3kQfcMdR/2JD0/lNXtJqeNcEuf3K+q0/C+OPL7FVUtE4PNTfyI/YirrSaKSeHk3Xsq2lE0YiY+JRdeu7zHu4Vh6ulwlxGjBqcMFg20w4dlJ1WRCp940+YFV4yallDKl7Di+h83ZnhjFLIh/C7D3A6fK1eki+JJmVJYbQXIoe8xMK9ZF+tBa8QbCrWZI3TbTH93GmGU/hVn/wDVflvVhVQ4p8RpZxHI47Ost+zxy4kKN+Q91ELcXOpYeQHE9FNaPe93BzfwXxKbjxSx+40x+EnwUpkDFrksxP4idSTbrS4SjZHBnXwuosdsN0xZ23jkjIGjAG/Wkz0TlJY5Gnp9XGUOJmcY5p8wnZIbAKLySudyGFbE3kkOi3sbX41pZr0sFnn4dX8BHt6me3Id5WHVmwmSh3mcFZMb7Mko9oBL6QJqRe9zYHpVZVztkp3/ACj+fF/Qe5Qrjw1/v69fcs/9l2XhLm2JzWZdS3iEROra8QLnrvN1tV5eC/8ACq2+bKS+dNOzTNKTI2rMT7R6EcrcraClyg099zaoenvp4fda/fJz/nBI1IMfevy3jZQf1oHRxPZ4MyUlXJx5kF9/jJQQqgsbLwVRf+r60+PDX1ESzMVj8tbATRiSzHRmA5C/AHrxqLIqyDUWVrq3ZBx5Gk5Jj45EBQggjiKxav8AW3CSwzwes09lc2pEk1PZTQKRAeVKlCMuaGKTQDugKR/jwyM42zjUeEuRKBNQsNAmpcg0AeksYgTVKGIE1Eg0CaiDQNqNBo23NNm45UZVVCjXL4eRQ2HcnUtu8Yn4+NOZJKtpV2nUTrj4rwf8HtpRjN78/H1z9bmPbWdmTK5+xht6xb7LIV72w1Jgm9mddeHtDS/StSq2Fi9l/LqIknDny8ehR8lzafL5SV3hut95C11vyIKnVW86Jx6rn62figlJNYfL1uvM0WPGxY+IyxneBFpYWC8DxVhyPQ1m2afD4q1hrdrw84+K+xeq1GPYteU9lL+JeD+5nue5T3DAX3o2v3Uh4i3GOToRVvT3qxefX8iNRQ635Cdls4fBzqeFmvbz4EehFTfUrI4BpscWb/meZJicCkin8pGnXl8bVguMoyw+hoV44n5mG7f4XcxW9awlRXHmeDfOt3ST4qkvDYz9RHhsz4g+zvDGTMYbKW3A8m6OJ3EJsPhXaqXDUzqFmZfcIkmNxR/E0j6dB7/Kx/wDrVCuGEkuZatkangYV0KfwogY4uhI/iy+9rj0B61W1lnFLgjyXrIEFhb82QG1maBrwrYm3ib8ooNNGcprhLEoxhXmZQ8Fg4mUvcxwKSrTWuZGXVkgU+2w5t7C8WOlbF1nd4jHn9vXgVdG4JSco5XTw+Pw+/QTlmClziT7Ng1GHwMeruPYYqb7zvYGV7hvFoBfQC1yuFbUuKW8/Pp8fAiUsRxHZeuRaosUuEU4LJUVnK/eYx9OZ3SHAG9a5Gn+dRdqYVLLf5fw8Dq6JT9eslJzjIMHBvHGYxsRiTe0aEtZjwsgu3HqaRXqr7dqoYj4ssOimC/2Pf10M+xuGeJyro0Z/Kwsbcq1lujNeM7DzLcuVxfe18rcaGcnEv6PRw1EX7W66F/2SOFwyliPHzZtW95NU71OfLkRKnuJcMv3O5xg48wDbi8Omh9RS65OnmLklYUjCYuTL5yjXK31Hl+YedWL6I6iGVs+jMfXaGN8cP3lyZpGV5ksyAqQQRoazYTafBPZo8RqdNKqTTQ8amMroE1Aw0CagYaBPQMNAmpUhiAPShiBNUoNAmo0GgTUSGIGaIJH0Hl2YRYpBJh5UmjP4o2DAeRtwPkda0LNJNct0e0Ukex2EWWMqyqw42IuLjgRqCCORBBFJhs14h5KdtbsJHjFHeq0pA0mXTFp0NzpOvDwN4hyLE1ehq8Phn+/9fgU6lzht5dP69cjHc32YxeVN9ohbvYQd0zRht0W4x4iI+KI8iG4HnerbUZpNfJr+AYzcW4tfFMeYbMYsdEykAEi8kZ4gjhJGfLr7jVWypufFHaf0l+H5dS1Xaow4Zbw+sPyvPoU7NMA0TlG9ocG5On4T60+uaks/uvBibK+B/Z+KNB7K9od9JcJIdWUmMnkw8RHyv7jWdr6Me2vmXNLZnZjTtMw29HDKBoDa/8ALILgfEGmdny5x8sgayO2fB4I7ZjD/Z8K8pH3uJvHELKxECHelkWNl8dythukE924GtHqHxzUei5/H11+OQaVwQ4urNI2Hy4wYdN3SfEMUiFye6gA++lUNY2Ciy3vqFpd01CLl19es/EGHtPyLFneciJRBh7F7WAHBFA4k8rCsiNcpywXoQUU7JlGzjGw4VD9oa99e6uVeU31Mv4kj4WHF76EDxVrVpxXBVz6v168Cvb7b47Nl0Xrn9vHwE5Ns3Pmv9oxpOHwa2AjsFLqpuse4PZUcoxoOJubk8uCuOU9v+38R8X5kSbk8Y38P5l+B7tJtnhcOn2bDr92uggi/GbcZpBpf+X68gxdcsQXDHxfNhLu63xTfFLwIbKtncyzZSyr3EAB3bExg+Qbi30p9dEIbxXE/Fi7NRKW3JeRMwZdluQR95IwnxJFwuhIPkOXrRcU7dkIaxuzLdrc/fMcQZpFC6WCryHn1NW66+BYEuWSLwuIMbXHvHWiaT2YVdkq5KcHuiw98JUBW5Pl9DScOEjed1OsofFtJfcuWyOZRxR2Is3Q8araimbeTIrsivZKttngpJ5d9E014UyiUYxw2BbFyeUiEyXNnwklmB3CfEvMfzCu1OmV0crmuTMnXaGOoj/+kaZl+OWVQQQQRcHqKzIzeeGWzR4u+iVcmmg7UTFIE1AxiBMaWw0Bc0mTGICxpYxAmNGg0CY0SDQJqJBoGxow0UrLsZJA/eQSPFIODRsUbrxHLQaV6bB6zLNG2f7Z8XDYYqNMUv5x91N/iUFG9Co9aXOmM+aJUsGm7Ndo2XY3dVZ+6kso7ue0Tk8AAx8Dn0NU7NFl5iM7zxLDjspWRiwJSS1u8UC5X8jg6SJ/Kb8dLcaqx72hvH9P1+4xuMlhr16+RlO1/Zqu930RXBzg6OlxgpWOg01OFZjyN01tc3rQrvhauGWzfrZ+mKxKt8UN19V8fX7FDzfByKTBi4mhnW5VSPA3Vom5qegJ14dKJrhftfv/ABL+H+4cHxL/AF7r/r4ecf5j+xDZbhpVxcSwgmYyKEUWG8xtYAkgXvp/vRShxxcWiIzUXxJl3zhnxOBkC2LoWG5zDRN3rADyUsPdWZQnRcuLl+dvuaFzjfW+Hnt6/YY7NMmJGHWRpAu6qA7pZWVWBIVbaEEtZl4Mqkg3NWJrgm/j69ebKuZShnHI03E49sNvvubs0tosPDYgxYVPZZ0v4WY3cjTiBWbqJq2fDHki3p6tuKXJfcpGY7QiImLDWnxUlt9t0MkRbybSVwCDbgpH4iNLNNPsZntH19DrbcyxFb+Hr18CPy2aHDv3039sxLXuN7ejUlbMGfjcEA34gjhTW5S9mKxHz6/ITsnmTy/Lp+PMlnfHZqwViQnBYohuoB005fKhxCLzzfn/AAuSIy8Y5IsGByTLsnBmx/dtIFG7H7WoB0K8CTfnppTa7ON4az66ipLqtiGzbtclxhMWFUwrwWwu7LrzHs6cvKn2Qsccr9kWOz5aTveHUdeTz1KXjNm8RiG31Uk895uflTq/d32K2vVcLn3TyiRy3syxUtt8hB5a/OhlfXHqVlCb5ItWXdk8SkGQlvWq8tauiGKh9WTv/JcMaFUWkPWNvcbGhLkUXaDLXge6jgfiOlXYXKccGVdGdNmXyJHI9pIpLRFRvW4HjVG7Tyj7Rr0XxmhjtHs0JwzINRw6jyNFTfw7MmyriKbkebNhJDG/sXsf5T1HlTdVplcuOPvfcwu0NCr45XvL6mk4KQyqCut+lZ1fFPbG54y2KqliWx6QW0OhoZbbHR33QBjSmxqAuaTJhoCxqEMQJjRoNA2okGgTGiQaBtRINAcZ2VZpFf8As3eDrHIjfIkGvTZPVENi9mMVD/Fws6W6xPb/ABAW+ddlEMgpLagkaXGuh0PQ1ARZNm9s8dgLfZ527vT7l/vIfQI3sj+kiuwmRnBpOQ9tUUg3MdAYrgAyxXkiN+O9C3iUeQLVVs0kJctvh+BsbGiTzyKLHYW+WCDGoGBOELiyC3GNWIfDtw0GnlzqKoXQfC/aj9V6+JL7uXtZ4ZePj8fz9ygbcZMuBGHYRSrvsZZI5CFeORSYwI5BqQQA3G/hvfXRzljEVt/BSnOUpOOfaa5/yM9nFZ+7fckbB4Z+/ZDYK7SHu13nPiO826pAvcX050PePHtLkdm6HNc8fwn8jRcq2ggy6GU76rIxtDAVKM7PJc2QA7hu4UL+VAedUJ0uyMpJ788eX9/0aELq+97p9MZ9eH9kZmebfZe8Dfe5hKtn/LhI5Bb70/hYg2C8dR1oqNMqocUuf2/ssajUO2ShDaK+uP4KVk2z+IxT90gZgDuFQSE3e9IKlhewIkBDWNiCGtT8x6c/W4pt9TQ8m2FgwYH2iRpJmKkwRLvO1gFPgF9w3tc3I5gi9LmpT2XPw/PwIUlEn5Mrx8i93h1hy+H8xPeTnrdVNgfMsfShVUIb2y+S/ILsb91Z83+CKTsswoffxMkuKkPFpDp7hwqXr64LEEQqLJ7yZZMv2bwsa2jiUW8hSJ62yQa08IlX2qyibDMXjY7h10A0IptWpclh8yhraJxXeVPl0JzZHOvtCbj6SLa4/aql8Wnlci9pNRG6vK5rmixMKQmy1gayjWuCRCZ5lCzKdNadTa4sTdSrI4Zkuc5U2GmDgaqffbnWtCasjgxouWmsw+RP4fbKNlCgDfIt/vVKWllFmyr4yWxn+0WWStK0m5cHXSr1U48KWStOLznAfZDaQ4Ryjk7h0A/KSb0c4R97G/1MLtPs2OpXEluXx8WJTvDgQLX4+tYM5qUng8sqnWuFgnNKkw0gLGkjEgTGiQaBMaJBoGxow0CY0SDQJjRoNH0mKfHZ7bHshW8etO7yxbpkYQ1xEKy6Sxo4/mVXB+NQtXb4r9iXCJB43YXLprlsDh7/AMiCInzultabDWyfNIFwRCYrsgyyT2Umj8kmY/KTepv+Z4r19COAhsb2FYVv4eKnQ8t9Y5LfAKfnTFqoekRwkfnWWxPg1wazvK8KvFaSNo3EiOzB/E5I1Crbha1uIqvdbFYsi+v0fMoaxOmcJ/QpeCzfEIrQqTGdyxG6txuEFludVIZbaci1HKHsOUd11+fX9j0XZttOokqLHjfMX4tLlnz2a/8ACWy2MJho2aUJM7CVN1VfEITcbxdjZnbgo4rfeJ0CmXY1tt9Svra6J3J1xfLlz36peXx2JjJYMEJBhMTvxmRlKxgNJNI0jAd68xWxa+pCg2A1NrihXtR4/efgtipC/icoxWMbPPM0/Ksi+zx9yJyVBa+gErAgDdaS50sAPCBwFrWqlZe4ezy8mOSyiXggVF3Y1CjibaXPUniT5mlyvnOOM4+GxyST3ByxEHe+NKcBsZJrBzuuuopRPEeMRU6cKLdHKSktxM0YkUo4uDpRKWCMYMzzrAyYHEBk5aqeTDmpq7GSmt/mZF8JaWxW18mXrJM1XFRB14/iHMHnVSyDg8GvVYrIqceTHk0d9aDoNTAOulQmEysbT5MJlJA1/wBa1bpu4WVNTp1bHBkk+D+zYkORwNm/etTPeQwjL09jqs4JlzzTMAYgyIGFtQKzoR9rDNuT2yjLc8wzmRn3CFNalcljGSjNPOcEtsrnnCKQ6/hJ5jofOs3XaXH+yHzPP9paFf8AyQXxLbv3rKbMLhwDY1CCSBMaNBoGxokGgbGiQaBMaJBoExo0GkfStqeo5Z68VTPicN8RiUjBLsqAc2IA+dVpTgs5DjCUuSyRTbT4cm0RedukKNJ/5Abo+NTGuU8cEW/kG62veaXxf8DXM8/njXeMcGFTnJjJ1TQdI0vf/EKvR09rW+F9WA3SurfwWPvv9CkZz2j4ZQVkx80x4FMDAsS68u+lJJ9VNMjoorm2/oQ74r3Y4+O/4+xR5tvYcMScBgIYiT4psQxxWIkF7m7Nol+dr1a4ElhFebc85ZaXwXfJBiDH3ckiK4RyN5kFh4iNR5Nx14VnUznpZJ80/Wfn68TIvqnSkpb+Xh/fkP8AHZPlWJVXMU2HnQq33BC3ca72gKg6cdONW3dQ8ybxnoXIdttUqt745ZX45/MhsdKwCSQyCBlbdLsN9xHfeKhjqWO6OetzVKqzhtfgyjpdTx2Ob6vJa8BJj3wytl+LMzc4sdFZXuASIJiisbEkWb4gcdGNkZew+fg+ZscDW/2K1j+1HMcC3d47ARo3/wAkQbzVgWU+4molRVLnFfsSpT6SH2D7b4CLTYWZOpR1kH/lY0p6Sp8l9WSp2LwJnB9ruWtYGSaP+uIn5relPs+p8m0F30+qJfDbf4CT2MXEb8m8J+dJl2e1yl9AleusSVhzmJxdXRr9GBpT0U1yaDV8PMY7SImIhItdhqtrca6OnthLOCZSqnFwfJlMyvES4KZWKMEewYDX0awp89NKUcfsZuknKixxfus0mCUMoPUXrO4XHZm1z5CZVvwoGg0NZYripicyiba7PbwMij1/Wr+nuw8MztbpuOPHHmjOIc5kwLbpG/HyHMeVXbKY2rK5itJqnjDJPEbY4aRCCoBI6VXWlnF8y+74tFAxLjfLLoL3FuXpWglthlKWHkuOzec96u63trx8x1rE1ml7t5XJnm9fo+6lxR5Mm2NUcGakDY0SDSBk0QaQNjRIJAmNGhiQFzRoNI2zGbRTgXtDAv5pWubegq5DR3Pm8HrXfRHlllVzTtBwq3EuOllP5MMu6PTf5fGrC0MP+TbB/wAmX/CKXxKrjO0uBNcLl6M3/dxTmV/8Ov1qxCiuHuxQErbZ7SkQObdpGZYgW+0mFfyQAQjXldfF86aAkipuxdizEsx1LMSzE+bHWuJ6CWa3z+tQdg1fsj7N+/K4zGr917UMLf8AUI/Gw/KOlVbrNvW/9ff4DYrHx+39/b4lo2ngjfOHYqbQYWFzZiE3zLa7JwP3W9/hFUIzlNcMn70sfbkWowUYKfhl/gomQZ82OaRQiqwEsl2YiyhWlA8KE7oClRxI+ly2iKllPGcmJZ2dXbGTXvPG/Tnvt1z/AOHmhmmHd28T94uh1cIglDCIr4t1CGDixtbSuhQlJSb2/kirRV0ybi2+WP536532L1lm0f8Aw3DrvRtJhAAsqW3p8MzeITe0RLA4YEWI3eXMBs6oXRcZeP7MuRlKDWP/AH+y94SbD46ANG0c8DjgwEsTcipVuHppbpVV9/QueV6+aGqUZ7NblK2k7JMDiN5og+Ec63i+8hv5wnVfRbU6Gtg9pLH29fI51voZln3ZXj8MC8ari4hfxwHeYAfmiPiB9L1aTTWUxeccykSR2JVhYjipFiD5g8Kkk4umouD5G30ruZ2SQw+d4mP2J5R/eJ+tDwo4nMj2qxLSbrzFidV3rEXHK3mKGzKj7Jb7PjQ71G5bPb4Mm/8AnTFxXYENbivDT0pNUoW7TW5e7X7MlpGp0v2Xz8mHw3ay49qM/I/rTJaSlmKrrl4Ephe1aInxAr8RSX2fW+TGf5VnVEinaDhZQVLaH0NA+z3ziwlrF/yRR87w8eI3yjcTpoLVchU4LcocPFdmHUqGLyV0F7gj4U1RysosSk4vhksDCM8jQBCoZjG4ZTqD/oGhnBTjwsCyuM4uMuRecozMTpfnzHQ1haih1Swea1WmdM8D1jSCskDY0QaQNjRJBJAXajSGJAXajSGJFWxGKeY70rvIersW+tegPRpY5HVNhp0rjsDZqEnAtBUkMS8lvnUNnJGn9kfZwcWy4vFr9wpvHGdO9bkSPy/WkWWJLf8A9GLbl/5/ZvoQcLWA0AGgFuFulZkpOU3JvyfrwDSwtjIdqcZurm019e8aIHyjwzRgeXimWp0q47oyXm/uXNTmNKi/BfVozPs5zM4XHxNcgG1/6VIZr+qhh760NTHMc+H87fyU6Xu14r+zSu0jZt4jvQMVK7kkLgneUI33W6eqM/d35I8P5araeTi+7nyfIO1KUVYufX166jXYHPo8XGEkKxOpYXtpDJIxuCpPigkLcPwOW4aGnzjJSynuvqvyvtv4iFhLDXsv6PxQ1zvJMVlGIfEZbeLTenwftxlQf4ka/wDUjNieTL5cA2q5WLz6r10BnDh975P118i57D9quGx+7HNbDYg6BWN4pDwHdyHn/K1j0JpFujjLeGzJVjj73IvzxA68D1GjfEVQxOqW2zHJqSIXOtmcPjltiYY5yLjeYbky/wBMqa/Srdesnyks+vXgBKqPNevXzM02i7GUOuDnMZPCHEeyfJZlv8watV6iufJi3GS8/XrwM5z/AGPxmAJ+0QOq8pFG/ER1314e+1PB4kQYJFiOWoNQEWjD4gSoH66MPPn8azrU6p5R7js+6PaGjddnNbP+GQGYwd25HI6j0rQhNSjk8ZqKJUWyrl0GjUQlA2FcSFwmIMbA6251D3WA6593NTS5EvjCzJdWPDhe4IqtXY4S4Weh1+lr1dCvqW5XzVk82crjh3luOMLhhw/EOopV1SsjhidRQrocL+RecPiA6hhqCKwpwcXhnmp1uEsM6zVCRCQJmokg0gLtTEhiQ3kemJDoorKjSts9AgicKgJIAwqDmcZrVIOC7dkGycWZYw9+SUiAcx20c30DHpQSZOcH0vHEqKFUBVWwAGgAHAAVnWvLa8w0sI6aS1swkYPtc3/8Z3/FNPM7epxaD6RKKZoF/sfkl/Ba18t0vh9EzLcA1pYz/Oo9QTYj4E1pWLMH8CjW8SR9R4xRPlccsguyQpIb/iG5aVT03kLLflcHiBWbN+zldMP9yzVtZwdHt+D5/wBoScuzBmiN7Fwym27Iod43Vh0YJc9CbjUCtCD7yCbKrWG0bxsuwx0Lwy3vAYzFLf71RIgdRvW1K8DfRhxFIxxcMltn1+3kTF4zF7r16yZf2obKQpAcbGBG4nMEsai0UjBiO+Vb/dk7tyouD8SX02d5BSBlHgk4kfsB2l4vCSRYeQ/aIGdEVXYh495gBuSWJsL+ybjpamShGaxJANcO8dj6JwzXv52J9T/tWZdSq54zzHQs445FSD3joeHwqlPERsQZwwI8B3OW7xQ+qHSrNd84xzF/LmgJRTe5Ss07PcBj2e8Igl1+9h8Fz1MfsmtDTajvY5aFWV8DwmZVmOzf/D8U0He96rKxuV3SCnA6E3+VTqYpwyaXYWplDVxiuuzITN4Q0JJ4pqD68qTpJPPCa36joiuG5c+RW1NXjyzOmuIQmuJJPJ5ibqeFV9RH2eLwNzsS+StdPR7jXNIQrac6KqXFHLKnadEadQ1Hk9xlTTPOVxxY9lMSSTGeGhB6Xqlq6FL2jJ7SqSSmWGZbEjpWY1h4MmDysgHNEkOSG8ho0hkUNpDTUOi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104" name="AutoShape 8" descr="data:image/jpeg;base64,/9j/4AAQSkZJRgABAQAAAQABAAD/2wCEAAkGBxQQERQUEhQWFBQWFRQXFxQXFxUVFBUUFBUWFhQVFRQYHCggGB4lHBQUITEhJSkrLi4uFx8zODMsNyguLiwBCgoKDg0OGhAQGzQkICQsLC0tLCwsLCwsLCwsLCwsLCwsLCwsLCwsLCwsLCwsLCwsLCwsLCwsLCwsLCwsLCwsLP/AABEIAMUBAAMBEQACEQEDEQH/xAAcAAABBQEBAQAAAAAAAAAAAAADAgQFBgcBAAj/xABDEAACAQIDBQUFBgMGBgMBAAABAgMAEQQFIQYSMUFRBxMiYXEygZGhsRQjQlLB0TNiciSCkuHw8RUWQ1OiwoOj4iX/xAAbAQACAwEBAQAAAAAAAAAAAAACAwEEBQAGB//EADYRAAICAQIDBQcEAgMAAwEAAAABAgMRBCESMUEFE1Fh8CIycYGhsdEGkcHhFCNCUvEzQ2IV/9oADAMBAAIRAxEAPwDDq446Kg4UKgEWoqGCxxGtLbFSY7iSkyYiTHkSUmTK8pDqNKU2JkxwiUtsU2GVaBsW2EVaFsBsIFocgZFAVGSMiwtDkHJ0CuyRk6BUZOyd3a7JGTu7UZOye3a7J2T27XZOyctU5OyctXE5OWqSciSKknIgipyFkSRRZJTEFanIWQbLRZDTBstEmEmDZaJMNME60aYaYB1o0xqYvaXKDI6nDxsQBqWG6zEnkOgta9attkYvc09NXLDwVZ0KmxBBGhB01FQOOqKgFhkWgbAbHUSUqTESY9hSkSZXkx5GlJkyvJjqNKU2JbDotLbFNhVWhbAbCBaHIGRYWhByKC1GSMigtRkjIoLUZIbFYyExKGfwg8BxY+grq5Kx4jubfZ3YOr1u8FheLA4bGwW8Zf4D96OdNn/HBuL9F2qOZT/Ye5ekeJuInBI/CdDSbe8pWZrYw9X+n9VRlrdA5oCjFWFiKmM1JZRhvKeHzEbtTkjJwipJyJIqScnLV2SciSKnJORJFSTkQRU5CyJIoiUxBFSEmIZaJMNMEy0SCTBstGmGmAdKNMamXPswzT7UHieMAIN+O53iVLWkAJ1PiKn3mrXaEZbWJeR6XRtJuvPmV/tDghhxLcLSDf3bahrkN8xf3mrGhujZVh9NitrNNKF3FHqUBmFzbhyprR2Ntw8L0uSFSiSMC3qtJlWbwPoUpEmVpMdxrSWyvJjlFpbYpsOq0DYpsIooGwWxaioAbFhaHJGRQWoyDkUFqMkZLXkOUKid7L6i9Zt10rJ93A9H2H2O9TJW2LboiqbS4sSzFuQ0Ara01SqrSPsGj08aKksFVzHMQmnOr1VLnuZvaXaldCx1Guz+avFOHB1v7vSn6iiMq+Fnn9BqnddKNnKRreYxLioFnT2gLMK8twPTW8D5PkeX/UvZncz76PLr8PH5Fc3atHlMnCKk7IkrU5JycIrsk5EkVJORJFTkLIgiiCQgipJEkVIQhhRIJMGwokwkwTCiQxME60aYaZXctz6XDgd2QCtyra7yX42II6nQ3rczthm/wb5WwxxWKeVi8jM7nizEkn3mhjFRWEhjbe7BVJAvergcFmyzJG7tXLi7gMq2J0bhc9fcaXbRlbGdqreF7RHa4dl9pSvLUW1FZtkZQ5opSmnyYeNartiZMcItLbFNhVWgbFthAtC2C2LC0ILYQLUZByKC1GQcknkWXmaQdBqaq6q7u4ebLGk071FqrXz+A/21zbcAiQ8tab2bpsR45H2nsXRRrrUn0MvzbMd3Qca3aaeN5Z3a3aioXDHmV2RyxueNaCSSwjxFlkrJOUnuFwujChnyLGkbVsceJt/Z8pbDSFvZt9BXlO2JpYS5mt2/GH+PiXgQUi6n1NSnsfI4vYQRRZJycK12SciSKnIWRJWpJyIIoshZEEVOQkxBFETkSRUhZEEUQSBsKkJMGwo0w0wTCiTDTKnicomj4oT5jWt/hZ6GNsWMiLUIw9XHHq44lctz+aDcCtdUNwCAbA8QGIuBqaJTaEzpjMuEe1sEw7uz+LkwGh9QdfWushGxYM+/SvgewZMHvWKkai+vlzrKnoZrkY8pyhtJHXw5XjWfNOLw0ArFI8opbZzYRVocgNhAKHILYsLUZByLC0OQclvydlgwbS87En3Vmyi7tUoPoe0/SmljZ7XVsy3P81LMzE6mvVVU7KKPo+q1cdLTgp00hYkmtOMUlhHg77pWzc5dRAFSKSJHKMKZJFAF9QB6mkXTUYmr2ZQ5XcT5I25gMHg1hHtMBf8AWvGTk9TqeLojB/VHanG3VHr9iubtXcHi8nCtQdkSVqchZEkVOSciSKnJORBFEFkQRU5CTEMKIJCCKIJMGRUhCCKJBIGwokGmCYUSDTJ98FKnIOvRh/7CtWF76PJuWaWyAJ8qwuI0lTu26nT4OKsK5PmJU5RIbM+zmT2sOwYdD+jCj2fIfHUeJUMyymbDNuzRsnmR4T6NwNQ00PjNS5DMioCOpxrjmTWXZxOhWxLWvbmQOBv/AJ0asfJlazTQks8ifwOel7LMNzXTwkAn1PGs7X0SmuKJkarQKPtV/MlB5cKxX5mY/MIooWC2EC0OQGxarQ5BbFhagHJYMnk7zDTQnmpt7xVK7/VfC1fM9V+le0O4vcJcuf5MWzmU75Xpxr2enj7OT1nbOq7y3hXIjasGKKUVAS3exqXZ3s0UIxEw3VUXUHiT1rzXa2vWHVW8tmnfr6dFpXHO/Um81xPeyFuXAelVdJR3de/M+YanUO+12Pr9hlu1YcROThWh4SciCtC0FkQRQk5EkVISEEUQQMiiCTEMKlBJiCKIJAyKIIQwqQkDYUSDTBsKJBo0HZvGJjMOrjU2F+tBbGVU2j6FBqccjyXJVblT4aqS5la3Swl0G0WVywNeFrfynVT6j9qtV6qJnW9nNbwJCXFQzr3eLhC30JI3oz+o99XY3JlOUJwftIzvbDYqEn+x7oPNN4svqvG30olzLUbMx8TPcyyuXDtuyoV87eE+hpjWCVJMHg8UYybcCLHh6g6+lcsdTmm+RdMftPhZoCCH3yhHdEfjI47/AACg6i2unCm8aKvdSTK/lmevCQHuy/MfvWdqNHGzdbMRqNBC3eOzLhgcakq3Ug1iW0yreJIwLqJ1vEkPVFIZWYVVqFuC2LVaJRAbHeBlKMCPQ+lL1FXFAKq51TU10Mt2ug3MXLbgTvD0bX63r0egnxaeOfge4q1K1FcbE+n2GGDwEkp8Ck+fAfGrFl0K/eYNuorqXtsteR7LlGDyakcByBrJ1Ov4lwwMXWdrcS4a9vMuqM27Yk26Vnw08fea3PP2WynzbfzObtPwBk4VrmjsiStC0FkSsZJAAuTwFLm1FZYS3LLgdn4okD4onePCMcbedU1G+9/6tl4nrOyP05LUx47srPTl+7FS4HBSeEK8R5Pcke8Xpj0mqhupcXkbN/6Qr4P9ez+Lf3IHN8gkw/i9uPlIuo9/ShrvTfDJYfgzx+s7Ov0ksWLbx6f18yHIqwikhBFEEgbCiDQgipCEEURKBsKJBoGwokGhv2X7QdxN3LnwPw8j0rS11PFHiXQ9tpbMPhZtgTpwNYxfFKNaKKygG8HZcKrcqJWzhyAlXGfNFWzjA/ZmMkXg4X0BU+oq5Tq+N4Ahp4VvLWUR+KxkGLBSZFBOhOhQ+/l760Y2SjzHS0dN8c1vP3KVtBsNu3aA6cd06j3GnxlGRm26a2rzX1KXiMO0bbrqVPn+lS1gQmnyB1BwfCYt4m3kNvLkfUUuyuNixJCraYWrEkXPJNoFlsreF+h5+hrF1OilXut0ee1fZ8q91uiyRMDVKPgZEk0HVaYkKbPStui9dLZYJiuJ4KdDg1x2KdyLolkHRmHH1Aq67JaemMI83ub87paPTRgub3+CLdh8vVBYAD0qn3cpbzZg2aiUnljpYwKZGuK5IS5NnbUWCMnLV2CcnCtQ0Tk7HCWIVRcngBSrJxhHik9gopyaUVlssWEwSYNe8ksZvwrf2fWqFcZax55R+57nsH9Oz7xW3L1+SHzLOl3izvr/AK4VtQhwrET6VRpuGGIrYhcTtZEnnTFBsOargvbkkMk7SzEbRjeU8UOqkc9OVDd2er44mvn1MnV39n2pwl7XwH2IkWVUmRd1JV3gvQ8GHuINZMYuuTrk8uO34PlXamk/xdVKte7zXwY1YUwooQwqUEgZFEEIYUSCQNhRBoGwokEjPoZSjBlNiCCD5ivQtZWD1qeNz6E2DzwYzDKb+ICxHmK89qanVNo1q5qcUyzE6ilRexLQcrQNkohdpMCXiPmCK6EsPIa8DBsfi5cJiGCk2v7J1H+VelpmpQWTJtTrsbi8PyLDk216tZW8J/K3sn0PKpdXWJdp7R/43r5r+SRx+Ahxa8BvdDx/unnURscdmOu0NVy46380UjNtn5ISSoLL8xTliXumTbVOp4mvmQ9QLOg1xDRZMj2lKELMbjk/Mf1fvWZqtApe1Xz8DH1nZin7VXPw/BfssxKTj7tgx52NUFVZF8MonmNRVZQ/bWCF2xxrRKIl/iOd1Rz8XOm0VcVuZ8o7s0OyqI2S7yXurdkhs7lggiVeg+J5mgcnbN2P5FXX6l3WNkvu0WChk9apOyetUYOycK1x2ThFRgkksmxAgWaY2vHH4f6mOlqztXDvbq6nyeWz1P6T0sb9b7XRFCzbapt03YlmYkk/pW3Vp0lhLY+r26mrT8+hUMbnDuePvq5GhLmY+p7bsmuGvZEczluJvTkkuRjTsnY8yeQ0EetDJlrTVZkkjT9ml7zLmU+1A4P9yT/9Xry+t9nVKXSS+q/oqfrDs9wpq1Hhs/X7CGFcjwKBsKINMGwokEhDUQSBtRBoGwokEisvsfiPwd2/9Lg16TMXyZ7GVVsPeg18ixbBS4nL8RaWNljfieIB66VT1lHHDK6DNNbiXC9smzI4ezA3B6Vh4NBj5BeltE5PYqDeQioZ0Zbnz92mYLu8RfqT89a3Oz58VeCprY4kmU2r5SJLLs6kh0vvL0PL0NS8PaQVdk6nmt4+xcMuz2OdbNr6+0P3pTg47o1qdZVeuCxYf0ZE59kyE70dteY5+o5UUbOLmUtVpFV7UHt4FYmhKGxFqZgoppjjLcA07bqj/XKgnJRWWFGOXgmcuM+XTCTdJQe2LgBl42156VFbjYvIq6/Rwvh3dnyH2S4z7fjXnnOqr4F5Ak2H61R1iVdL35syNbV/h6VVVdXuy+xgW0qlFLGx5WTedxdqLBB21SQctXEnCKg44RUE5K7ttmvc4bux7Ujr/hUEn52odNRx6rj6Rj9z1n6WvdNlk1zxsZrJIW41uJJHpLLZ2PMmDohYfDwljYClzkorLLmm01l0koIncDgAmp1NULbnLY9loOzIUrL3ZeNibbmLBPh7nh538P61jdpf/XjnxGX+seD/APnSyAIqD40IYUSCQNhRINA2FEEgbUSDQg0QSGaYJD7OIgv/AF2NbH+JYuR9ZX6g0UveTXyHT4HEFSFk31P5ZA31NRwXw6EvVdl6lY4kvisElsnnGJwoaORbqOAY+I+l6iarW8o8zzmu46n/AKZZSL5ku1cTEK90bz0HxqvPTVWe48MqVdp9JotkMHejeQhh5Gqs9BauSyaNerrktmY52yZfYBrag6+460/s5uMnFjNXiVakjJK2DNO1xwpGINwbHqKnOCGky07KSPiZdxtTYa/vSrZqKyGuOa4clozvZYEezXV6hS2M+2uyqWSP2PwIw05DjQnnS9VHMcxLmjvjJ4fMie0PN+9xDxx2ES7nvYA392o+FdpYuNe/UdfhzGEmDlwqxzICl1Gh4kcbsPPpRzVdycHyKl2nU4cNiyn9C2bObSrN4T4X5qfqvWse7Tz07yt4nlNf2ZKr2luvEtUbhhpRRkpLKMSUXEXaiByetXYOOWrsE5OWqMHZM57RJ7zov5VJ+JsPpVns9e/Lzx+x6/sGGKZS8WViPDM3BSavSnGPNnp6dHfb7kGx3h8sb8VJnqF0NbS9i2N5sJeCAINBVKc3Lmeo0+mhTHEUGJoMFlyY/wAlzPuGbeG9G4Acc7A8R6UnUUd7HbZrkZHa3ZsdfQ6pstE+BBQSRNvxnn09ayo2tS4JrDPkPanZNugniW68SOYVYRloG1Eg0DYUSCQNhRINAzRBIqG0OSvhpGVxZh8GXky1v03KyOUe1tqcJYZFRSFfZYr6Ej6U7LEtJ8yTy3O5Y5o3d2cKRoxvpQzzJHRjFbdDc8uwseKiSTcVgwBuv7Vky1MeLhsiOn2dGSzFkngsrmgN8JMyX4xsN5D/AHW/SrFVif8A8cvkyhPSWVbx2K1t1i8TMBDisOO7JG9OpLKOV90C6350x/8AZrBZ0crJPu3zfIz/ADjs+kVO8wzCZLX3QRceh/ercZRlyY22i6l+3Epk0LIxV1KsOIIsalrApNPkIqCTQeybBF5WbobfAVR1ssLBY063bNjmwKutmFZUbJRZanBTWGUDb7CjBxGUaHgnW5rW01/eeyzJt0brmpRMy2dw/wBoxSmXVd7eYnmb3satTyoPhDU4qS4jTc7y8YogJa1rW6Cs6qzu+Zcshx8imbVbMnCbroSCNdP0q3Vcrcpla6hJYfIPs1tTqEmNm4BuAb16GqOo0cqnx1cuqPLdodlYTnXy8PAveHmDil12KaPM2QcWGtTcC8nCKF4Syziq7RbVCJu6gHeSnSw1CnztxPlXVUSv3fsw8fH8I3NB2U7F3t3sx+/rxGuQbJiZ+9zBpCW5IVuvS9xY26cKi7UWRhwaRLC8c7+vE16O3dNo7oxhXxQXrPT6krtPs3Fh4RNh3LINCHADXJ0t1rP0uuldZ3dkcS8t0fTOxv1DT2hH2I428CmtMK1eFmpK+KfM4cSBzru7ZD1cF1BPmCjnRqiTK0+1Ko9QLZmKNadlWXbNfQvHZlju8d4W9mRSQDwuONvUfSsPtqnhgrFzRW7QohrtI5tf+D3NsN3Urp0NIos461I+SXVd1ZKvweBi1PQKBtRINAzRBIGaIJFv2s2eTFx2B3ZFvuPbgfyt5Gmae91Sz0PpVtasjhmK5hgjGzXG6VNmXmjft0Nb0ZKSyjInFxeGM70QJqPZJtNuk4eQ6H2b8j0rL19H/NF7TWZXCzZ8LIG41lJ4Y+a2I/ayF+58J0vrcX+B5VaWpmtnuhVVUJPPJlFjxeDaUxxStg8SPwmwSQ/0nwv8jWnXVxQUoFtdrOEu71UeJeP99BjtDlCyC2LiA6YiMXTyJ5p9KZG+UNpobZ2ZRql3mllv4euZQc82Ulw/iT72PiGGpt7uNWU1L3TCupsolw2LHmaP2O4Ddg3iNSTWNr5+1gt6deyacygAltABxrPTH/AyLaWJ89zCLBwNuopYs1rqqqPE5HO3AeZFbGircFxPqVdTL/iiWwHZ19kidCQ7hiC4Fr24elTPV4s4SpZpO8gn1ImaabCHUEgc+dMdULllFerVWUPhsGkWKbMHs2nLWgdfcIvKxXciH2y2cWAApqedqbTc5cwLK+HkM9m9p2hISUkrwDHivk3l51X1Ojy+Orn4eJ5/tDsuNqc61v4fg0SLMo9zfZgFAuWJFrdb1Uhens+fh1PJS01nHwRWX4FPzfaSXGP3GCBseMnC45kH8I8/hVqGnWO81Gy6L8+L8j0Gl7Nq0kO+1XPw9c35fuTezuzCYYBm8UhGrHz426fU0NtkrtntHw/P45Gbr+1J6h8K2j4E8wsKXLZGWtyj7d50d1IRwuXP0H1NI7L0qcpWv4Hvf0zqJ0Uyx8ikPiCa3FBI3pay2T5gzIaLCEyum+bEiuAWWEUUI6MehedggVxeHt+bX0IN6w+08SpnnwPZ11cOkaf/AFLntigGINuYFYfZzzSfHO2IqOtnjyIBq0EZyBtRINAjRBoQaIJGmzqJR3kLBkPEcwehHI0d1MqpYkj6RRdGyOxRtstmjMDLCAZVFmX/ALqflPmOVP0mq7t8MuX2O1FHeLK5mVYrD7uovukkC/EEcVbzFbaeTIawdy/FGGRXU2sRQzipLDCjLheT6K2I2gXFRIfxWAb968/dV3c8GmpccclwxsAeFhx0oWlgRCTU0fPfallW40U3JrqfUf7Vqdn2ZTj4EayG6kROQ7bYjDAI576LhuObkD+Vj9DWg0pbSKVU50y4qnh/Qs6ZjBiYmbDSd2beKBvZ9y8vUUh0yg8w5G9X2tVqYd1qo7+P9lm2DzIQr3cgC3Jt08qoaih2+0uZlT1NdNnd526E32h5oIsIN2QKXYKOPivxsfLWqNFbd3A1y3LnElByGfY5khwsOIxso8bfdpfmBYmx/mYqP7tbjsjCDn4fczuFylgtKo3E631J8zqaxJSzuy8kROeZasikkDhVii5xZX1GnViwZVjJXw0x7vh0/atXEbY5ZRorsrlwolMpAxf8Y26mqt2avdL0IuW00V7bTBYWJrI43xyXUj+rpTdPOyS3F2wiiFyTK8Rj5Ew8CvIeSXO6o5s5OiKOpq3GuKfFjcpOMVJuK3fXqbR/yL/wvDqV3XFl7xhe4c8TrxXz+QrP1VdifeS3X2+X88zy/bOj1CfezlleHh68QIN6UtzzfIbYyYKp1pF80oNDqoOUjItpcV3uIcjgLKPdx+d60tFXwUpfM992dV3enivHciqtF47UBIUo6VAyKb2RY9n9lp8QwIQqv5m0HwrO1faFNKw3v5F7TOmqXHbLl0NY2eyKDL17yRg0lvL4KK8nq9Zbq3wQWEN7T/UdMKeFPHl1ZB5rizNKznnw9Ku0Vd3BRPmF90rrJWS5tjBqegUCaiQaBmiDQM0SCRG7F7avhXCSsTHwDHUAaaSD8S+fEVv20xccNZXh1Xmvwe0jNt5TxLx6Pyf5NSkZJ172HTS5UG+nJlI9pfOsW+h1PPOL5P1yfkamnvU/Ze0lzXrp5me7bZEPFPGtwf48YH/2qOR61c0Wp/4S+X4FarT59uPzM+nh3D1B1U9RWoZpbuzvaA4aUKx8OgP9N+PuqlrKeOOUWtNZh4Z9GZVOJFFje449Qax477MdcsbmY9qOV3gnTmhEi+l9fp86s6KXDbj5B3+3Vkw+twzBcAJZbaEkC40Oprm8I5LLPoeHIEbCISQpCr42NgCbAFm5ceNY3+Zh4kN1Ggjd8Sq42I5nmEWGiN4YrRqeIO7/ABJWKkq/A6ix086ZpK5KPFL3pel5ofa1FKC5L16+Zq8jx74w8dgmHVVt/Pu8POyke8mh10ntBckRQlu+okLa9Z0y1EqG2GfLEpCn/M1Y01LskRZJVxyzJFx8uIxISKNpZGNlRAS3w/U6Ct3EKoYk8GdCybs44rJb8ZlceDXu55Gkx8ylYsFhSGdZGHhaZxcLxBsPPjVDjtsklWturf2+Pl++DTvvqklmP5+X5exVZthsTHihh8RupKVV2a4dI0e9mYg+IkhhbyrQnZCuGfoZKjKcsdPEmc1iOVFHy93SRRYyrYs/XvFtusD+Ui1V6LpSbchltcYpYHuYdseIlw/czYdAx0aRWKgjqIyDY/3rVYtirK3HxMzW6V6mvgbwNZ+0CHdCxxtew1trfmPOqVmmnw8MMfE83H9PXKTlOSwN1TE4s3N4UPIayEevBaof64Pb25fQY3ptKtval9P7PYjYmMroGB6g6++/Gmf5epju1lHV9uWpkHjNjpF9hg3kRY/Gn19pwe01g1Ke2q5e+sfAb4LZaVz4/APiTR2do1RXs7jru16YL2N2W3J8gigsQm835m1N/IcBWVdq7r9k8LyM2/t2+S4YYivIm0nZeBIqt/ip+8ZL1NsnvJ/uBmkLcSTTFVGHJAZbe42ahYaBNUoYgTUSDQNqINAmo0Eip55s9iMA+5iYyobVHHiikXkY5Bo2nvr0565PI82W2pfBMFa7RX4fijPNo/1U6GkTrznbOeafJ/h+Y6Ms4y8Y5Nc1+V4o1Dv48VEssLBgenstpqCOR43BrHu0zqzKG8evjH4/wzTo1PE+CzaXTwl8PxzM52qyMQ3kQfcMdR/2JD0/lNXtJqeNcEuf3K+q0/C+OPL7FVUtE4PNTfyI/YirrSaKSeHk3Xsq2lE0YiY+JRdeu7zHu4Vh6ulwlxGjBqcMFg20w4dlJ1WRCp940+YFV4yallDKl7Di+h83ZnhjFLIh/C7D3A6fK1eki+JJmVJYbQXIoe8xMK9ZF+tBa8QbCrWZI3TbTH93GmGU/hVn/wDVflvVhVQ4p8RpZxHI47Ost+zxy4kKN+Q91ELcXOpYeQHE9FNaPe93BzfwXxKbjxSx+40x+EnwUpkDFrksxP4idSTbrS4SjZHBnXwuosdsN0xZ23jkjIGjAG/Wkz0TlJY5Gnp9XGUOJmcY5p8wnZIbAKLySudyGFbE3kkOi3sbX41pZr0sFnn4dX8BHt6me3Id5WHVmwmSh3mcFZMb7Mko9oBL6QJqRe9zYHpVZVztkp3/ACj+fF/Qe5Qrjw1/v69fcs/9l2XhLm2JzWZdS3iEROra8QLnrvN1tV5eC/8ACq2+bKS+dNOzTNKTI2rMT7R6EcrcraClyg099zaoenvp4fda/fJz/nBI1IMfevy3jZQf1oHRxPZ4MyUlXJx5kF9/jJQQqgsbLwVRf+r60+PDX1ESzMVj8tbATRiSzHRmA5C/AHrxqLIqyDUWVrq3ZBx5Gk5Jj45EBQggjiKxav8AW3CSwzwes09lc2pEk1PZTQKRAeVKlCMuaGKTQDugKR/jwyM42zjUeEuRKBNQsNAmpcg0AeksYgTVKGIE1Eg0CaiDQNqNBo23NNm45UZVVCjXL4eRQ2HcnUtu8Yn4+NOZJKtpV2nUTrj4rwf8HtpRjN78/H1z9bmPbWdmTK5+xht6xb7LIV72w1Jgm9mddeHtDS/StSq2Fi9l/LqIknDny8ehR8lzafL5SV3hut95C11vyIKnVW86Jx6rn62figlJNYfL1uvM0WPGxY+IyxneBFpYWC8DxVhyPQ1m2afD4q1hrdrw84+K+xeq1GPYteU9lL+JeD+5nue5T3DAX3o2v3Uh4i3GOToRVvT3qxefX8iNRQ635Cdls4fBzqeFmvbz4EehFTfUrI4BpscWb/meZJicCkin8pGnXl8bVguMoyw+hoV44n5mG7f4XcxW9awlRXHmeDfOt3ST4qkvDYz9RHhsz4g+zvDGTMYbKW3A8m6OJ3EJsPhXaqXDUzqFmZfcIkmNxR/E0j6dB7/Kx/wDrVCuGEkuZatkangYV0KfwogY4uhI/iy+9rj0B61W1lnFLgjyXrIEFhb82QG1maBrwrYm3ib8ooNNGcprhLEoxhXmZQ8Fg4mUvcxwKSrTWuZGXVkgU+2w5t7C8WOlbF1nd4jHn9vXgVdG4JSco5XTw+Pw+/QTlmClziT7Ng1GHwMeruPYYqb7zvYGV7hvFoBfQC1yuFbUuKW8/Pp8fAiUsRxHZeuRaosUuEU4LJUVnK/eYx9OZ3SHAG9a5Gn+dRdqYVLLf5fw8Dq6JT9eslJzjIMHBvHGYxsRiTe0aEtZjwsgu3HqaRXqr7dqoYj4ssOimC/2Pf10M+xuGeJyro0Z/Kwsbcq1lujNeM7DzLcuVxfe18rcaGcnEv6PRw1EX7W66F/2SOFwyliPHzZtW95NU71OfLkRKnuJcMv3O5xg48wDbi8Omh9RS65OnmLklYUjCYuTL5yjXK31Hl+YedWL6I6iGVs+jMfXaGN8cP3lyZpGV5ksyAqQQRoazYTafBPZo8RqdNKqTTQ8amMroE1Aw0CagYaBPQMNAmpUhiAPShiBNUoNAmo0GgTUSGIGaIJH0Hl2YRYpBJh5UmjP4o2DAeRtwPkda0LNJNct0e0Ukex2EWWMqyqw42IuLjgRqCCORBBFJhs14h5KdtbsJHjFHeq0pA0mXTFp0NzpOvDwN4hyLE1ehq8Phn+/9fgU6lzht5dP69cjHc32YxeVN9ohbvYQd0zRht0W4x4iI+KI8iG4HnerbUZpNfJr+AYzcW4tfFMeYbMYsdEykAEi8kZ4gjhJGfLr7jVWypufFHaf0l+H5dS1Xaow4Zbw+sPyvPoU7NMA0TlG9ocG5On4T60+uaks/uvBibK+B/Z+KNB7K9od9JcJIdWUmMnkw8RHyv7jWdr6Me2vmXNLZnZjTtMw29HDKBoDa/8ALILgfEGmdny5x8sgayO2fB4I7ZjD/Z8K8pH3uJvHELKxECHelkWNl8dythukE924GtHqHxzUei5/H11+OQaVwQ4urNI2Hy4wYdN3SfEMUiFye6gA++lUNY2Ciy3vqFpd01CLl19es/EGHtPyLFneciJRBh7F7WAHBFA4k8rCsiNcpywXoQUU7JlGzjGw4VD9oa99e6uVeU31Mv4kj4WHF76EDxVrVpxXBVz6v168Cvb7b47Nl0Xrn9vHwE5Ns3Pmv9oxpOHwa2AjsFLqpuse4PZUcoxoOJubk8uCuOU9v+38R8X5kSbk8Y38P5l+B7tJtnhcOn2bDr92uggi/GbcZpBpf+X68gxdcsQXDHxfNhLu63xTfFLwIbKtncyzZSyr3EAB3bExg+Qbi30p9dEIbxXE/Fi7NRKW3JeRMwZdluQR95IwnxJFwuhIPkOXrRcU7dkIaxuzLdrc/fMcQZpFC6WCryHn1NW66+BYEuWSLwuIMbXHvHWiaT2YVdkq5KcHuiw98JUBW5Pl9DScOEjed1OsofFtJfcuWyOZRxR2Is3Q8araimbeTIrsivZKttngpJ5d9E014UyiUYxw2BbFyeUiEyXNnwklmB3CfEvMfzCu1OmV0crmuTMnXaGOoj/+kaZl+OWVQQQQRcHqKzIzeeGWzR4u+iVcmmg7UTFIE1AxiBMaWw0Bc0mTGICxpYxAmNGg0CY0SDQJqJBoGxow0UrLsZJA/eQSPFIODRsUbrxHLQaV6bB6zLNG2f7Z8XDYYqNMUv5x91N/iUFG9Co9aXOmM+aJUsGm7Ndo2XY3dVZ+6kso7ue0Tk8AAx8Dn0NU7NFl5iM7zxLDjspWRiwJSS1u8UC5X8jg6SJ/Kb8dLcaqx72hvH9P1+4xuMlhr16+RlO1/Zqu930RXBzg6OlxgpWOg01OFZjyN01tc3rQrvhauGWzfrZ+mKxKt8UN19V8fX7FDzfByKTBi4mhnW5VSPA3Vom5qegJ14dKJrhftfv/ABL+H+4cHxL/AF7r/r4ecf5j+xDZbhpVxcSwgmYyKEUWG8xtYAkgXvp/vRShxxcWiIzUXxJl3zhnxOBkC2LoWG5zDRN3rADyUsPdWZQnRcuLl+dvuaFzjfW+Hnt6/YY7NMmJGHWRpAu6qA7pZWVWBIVbaEEtZl4Mqkg3NWJrgm/j69ebKuZShnHI03E49sNvvubs0tosPDYgxYVPZZ0v4WY3cjTiBWbqJq2fDHki3p6tuKXJfcpGY7QiImLDWnxUlt9t0MkRbybSVwCDbgpH4iNLNNPsZntH19DrbcyxFb+Hr18CPy2aHDv3039sxLXuN7ejUlbMGfjcEA34gjhTW5S9mKxHz6/ITsnmTy/Lp+PMlnfHZqwViQnBYohuoB005fKhxCLzzfn/AAuSIy8Y5IsGByTLsnBmx/dtIFG7H7WoB0K8CTfnppTa7ON4az66ipLqtiGzbtclxhMWFUwrwWwu7LrzHs6cvKn2Qsccr9kWOz5aTveHUdeTz1KXjNm8RiG31Uk895uflTq/d32K2vVcLn3TyiRy3syxUtt8hB5a/OhlfXHqVlCb5ItWXdk8SkGQlvWq8tauiGKh9WTv/JcMaFUWkPWNvcbGhLkUXaDLXge6jgfiOlXYXKccGVdGdNmXyJHI9pIpLRFRvW4HjVG7Tyj7Rr0XxmhjtHs0JwzINRw6jyNFTfw7MmyriKbkebNhJDG/sXsf5T1HlTdVplcuOPvfcwu0NCr45XvL6mk4KQyqCut+lZ1fFPbG54y2KqliWx6QW0OhoZbbHR33QBjSmxqAuaTJhoCxqEMQJjRoNA2okGgTGiQaBtRINAcZ2VZpFf8As3eDrHIjfIkGvTZPVENi9mMVD/Fws6W6xPb/ABAW+ddlEMgpLagkaXGuh0PQ1ARZNm9s8dgLfZ527vT7l/vIfQI3sj+kiuwmRnBpOQ9tUUg3MdAYrgAyxXkiN+O9C3iUeQLVVs0kJctvh+BsbGiTzyKLHYW+WCDGoGBOELiyC3GNWIfDtw0GnlzqKoXQfC/aj9V6+JL7uXtZ4ZePj8fz9ygbcZMuBGHYRSrvsZZI5CFeORSYwI5BqQQA3G/hvfXRzljEVt/BSnOUpOOfaa5/yM9nFZ+7fckbB4Z+/ZDYK7SHu13nPiO826pAvcX050PePHtLkdm6HNc8fwn8jRcq2ggy6GU76rIxtDAVKM7PJc2QA7hu4UL+VAedUJ0uyMpJ788eX9/0aELq+97p9MZ9eH9kZmebfZe8Dfe5hKtn/LhI5Bb70/hYg2C8dR1oqNMqocUuf2/ssajUO2ShDaK+uP4KVk2z+IxT90gZgDuFQSE3e9IKlhewIkBDWNiCGtT8x6c/W4pt9TQ8m2FgwYH2iRpJmKkwRLvO1gFPgF9w3tc3I5gi9LmpT2XPw/PwIUlEn5Mrx8i93h1hy+H8xPeTnrdVNgfMsfShVUIb2y+S/ILsb91Z83+CKTsswoffxMkuKkPFpDp7hwqXr64LEEQqLJ7yZZMv2bwsa2jiUW8hSJ62yQa08IlX2qyibDMXjY7h10A0IptWpclh8yhraJxXeVPl0JzZHOvtCbj6SLa4/aql8Wnlci9pNRG6vK5rmixMKQmy1gayjWuCRCZ5lCzKdNadTa4sTdSrI4Zkuc5U2GmDgaqffbnWtCasjgxouWmsw+RP4fbKNlCgDfIt/vVKWllFmyr4yWxn+0WWStK0m5cHXSr1U48KWStOLznAfZDaQ4Ryjk7h0A/KSb0c4R97G/1MLtPs2OpXEluXx8WJTvDgQLX4+tYM5qUng8sqnWuFgnNKkw0gLGkjEgTGiQaBMaJBoGxow0CY0SDQJjRoNH0mKfHZ7bHshW8etO7yxbpkYQ1xEKy6Sxo4/mVXB+NQtXb4r9iXCJB43YXLprlsDh7/AMiCInzultabDWyfNIFwRCYrsgyyT2Umj8kmY/KTepv+Z4r19COAhsb2FYVv4eKnQ8t9Y5LfAKfnTFqoekRwkfnWWxPg1wazvK8KvFaSNo3EiOzB/E5I1Crbha1uIqvdbFYsi+v0fMoaxOmcJ/QpeCzfEIrQqTGdyxG6txuEFludVIZbaci1HKHsOUd11+fX9j0XZttOokqLHjfMX4tLlnz2a/8ACWy2MJho2aUJM7CVN1VfEITcbxdjZnbgo4rfeJ0CmXY1tt9Svra6J3J1xfLlz36peXx2JjJYMEJBhMTvxmRlKxgNJNI0jAd68xWxa+pCg2A1NrihXtR4/efgtipC/icoxWMbPPM0/Ksi+zx9yJyVBa+gErAgDdaS50sAPCBwFrWqlZe4ezy8mOSyiXggVF3Y1CjibaXPUniT5mlyvnOOM4+GxyST3ByxEHe+NKcBsZJrBzuuuopRPEeMRU6cKLdHKSktxM0YkUo4uDpRKWCMYMzzrAyYHEBk5aqeTDmpq7GSmt/mZF8JaWxW18mXrJM1XFRB14/iHMHnVSyDg8GvVYrIqceTHk0d9aDoNTAOulQmEysbT5MJlJA1/wBa1bpu4WVNTp1bHBkk+D+zYkORwNm/etTPeQwjL09jqs4JlzzTMAYgyIGFtQKzoR9rDNuT2yjLc8wzmRn3CFNalcljGSjNPOcEtsrnnCKQ6/hJ5jofOs3XaXH+yHzPP9paFf8AyQXxLbv3rKbMLhwDY1CCSBMaNBoGxokGgbGiQaBMaJBoExo0GkfStqeo5Z68VTPicN8RiUjBLsqAc2IA+dVpTgs5DjCUuSyRTbT4cm0RedukKNJ/5Abo+NTGuU8cEW/kG62veaXxf8DXM8/njXeMcGFTnJjJ1TQdI0vf/EKvR09rW+F9WA3SurfwWPvv9CkZz2j4ZQVkx80x4FMDAsS68u+lJJ9VNMjoorm2/oQ74r3Y4+O/4+xR5tvYcMScBgIYiT4psQxxWIkF7m7Nol+dr1a4ElhFebc85ZaXwXfJBiDH3ckiK4RyN5kFh4iNR5Nx14VnUznpZJ80/Wfn68TIvqnSkpb+Xh/fkP8AHZPlWJVXMU2HnQq33BC3ca72gKg6cdONW3dQ8ybxnoXIdttUqt745ZX45/MhsdKwCSQyCBlbdLsN9xHfeKhjqWO6OetzVKqzhtfgyjpdTx2Ob6vJa8BJj3wytl+LMzc4sdFZXuASIJiisbEkWb4gcdGNkZew+fg+ZscDW/2K1j+1HMcC3d47ARo3/wAkQbzVgWU+4molRVLnFfsSpT6SH2D7b4CLTYWZOpR1kH/lY0p6Sp8l9WSp2LwJnB9ruWtYGSaP+uIn5relPs+p8m0F30+qJfDbf4CT2MXEb8m8J+dJl2e1yl9AleusSVhzmJxdXRr9GBpT0U1yaDV8PMY7SImIhItdhqtrca6OnthLOCZSqnFwfJlMyvES4KZWKMEewYDX0awp89NKUcfsZuknKixxfus0mCUMoPUXrO4XHZm1z5CZVvwoGg0NZYripicyiba7PbwMij1/Wr+nuw8MztbpuOPHHmjOIc5kwLbpG/HyHMeVXbKY2rK5itJqnjDJPEbY4aRCCoBI6VXWlnF8y+74tFAxLjfLLoL3FuXpWglthlKWHkuOzec96u63trx8x1rE1ml7t5XJnm9fo+6lxR5Mm2NUcGakDY0SDSBk0QaQNjRIJAmNGhiQFzRoNI2zGbRTgXtDAv5pWubegq5DR3Pm8HrXfRHlllVzTtBwq3EuOllP5MMu6PTf5fGrC0MP+TbB/wAmX/CKXxKrjO0uBNcLl6M3/dxTmV/8Ov1qxCiuHuxQErbZ7SkQObdpGZYgW+0mFfyQAQjXldfF86aAkipuxdizEsx1LMSzE+bHWuJ6CWa3z+tQdg1fsj7N+/K4zGr917UMLf8AUI/Gw/KOlVbrNvW/9ff4DYrHx+39/b4lo2ngjfOHYqbQYWFzZiE3zLa7JwP3W9/hFUIzlNcMn70sfbkWowUYKfhl/gomQZ82OaRQiqwEsl2YiyhWlA8KE7oClRxI+ly2iKllPGcmJZ2dXbGTXvPG/Tnvt1z/AOHmhmmHd28T94uh1cIglDCIr4t1CGDixtbSuhQlJSb2/kirRV0ybi2+WP536532L1lm0f8Aw3DrvRtJhAAsqW3p8MzeITe0RLA4YEWI3eXMBs6oXRcZeP7MuRlKDWP/AH+y94SbD46ANG0c8DjgwEsTcipVuHppbpVV9/QueV6+aGqUZ7NblK2k7JMDiN5og+Ec63i+8hv5wnVfRbU6Gtg9pLH29fI51voZln3ZXj8MC8ari4hfxwHeYAfmiPiB9L1aTTWUxeccykSR2JVhYjipFiD5g8Kkk4umouD5G30ruZ2SQw+d4mP2J5R/eJ+tDwo4nMj2qxLSbrzFidV3rEXHK3mKGzKj7Jb7PjQ71G5bPb4Mm/8AnTFxXYENbivDT0pNUoW7TW5e7X7MlpGp0v2Xz8mHw3ay49qM/I/rTJaSlmKrrl4Ephe1aInxAr8RSX2fW+TGf5VnVEinaDhZQVLaH0NA+z3ziwlrF/yRR87w8eI3yjcTpoLVchU4LcocPFdmHUqGLyV0F7gj4U1RysosSk4vhksDCM8jQBCoZjG4ZTqD/oGhnBTjwsCyuM4uMuRecozMTpfnzHQ1haih1Swea1WmdM8D1jSCskDY0QaQNjRJBJAXajSGJAXajSGJFWxGKeY70rvIersW+tegPRpY5HVNhp0rjsDZqEnAtBUkMS8lvnUNnJGn9kfZwcWy4vFr9wpvHGdO9bkSPy/WkWWJLf8A9GLbl/5/ZvoQcLWA0AGgFuFulZkpOU3JvyfrwDSwtjIdqcZurm019e8aIHyjwzRgeXimWp0q47oyXm/uXNTmNKi/BfVozPs5zM4XHxNcgG1/6VIZr+qhh760NTHMc+H87fyU6Xu14r+zSu0jZt4jvQMVK7kkLgneUI33W6eqM/d35I8P5araeTi+7nyfIO1KUVYufX166jXYHPo8XGEkKxOpYXtpDJIxuCpPigkLcPwOW4aGnzjJSynuvqvyvtv4iFhLDXsv6PxQ1zvJMVlGIfEZbeLTenwftxlQf4ka/wDUjNieTL5cA2q5WLz6r10BnDh975P118i57D9quGx+7HNbDYg6BWN4pDwHdyHn/K1j0JpFujjLeGzJVjj73IvzxA68D1GjfEVQxOqW2zHJqSIXOtmcPjltiYY5yLjeYbky/wBMqa/Srdesnyks+vXgBKqPNevXzM02i7GUOuDnMZPCHEeyfJZlv8watV6iufJi3GS8/XrwM5z/AGPxmAJ+0QOq8pFG/ER1314e+1PB4kQYJFiOWoNQEWjD4gSoH66MPPn8azrU6p5R7js+6PaGjddnNbP+GQGYwd25HI6j0rQhNSjk8ZqKJUWyrl0GjUQlA2FcSFwmIMbA6251D3WA6593NTS5EvjCzJdWPDhe4IqtXY4S4Weh1+lr1dCvqW5XzVk82crjh3luOMLhhw/EOopV1SsjhidRQrocL+RecPiA6hhqCKwpwcXhnmp1uEsM6zVCRCQJmokg0gLtTEhiQ3kemJDoorKjSts9AgicKgJIAwqDmcZrVIOC7dkGycWZYw9+SUiAcx20c30DHpQSZOcH0vHEqKFUBVWwAGgAHAAVnWvLa8w0sI6aS1swkYPtc3/8Z3/FNPM7epxaD6RKKZoF/sfkl/Ba18t0vh9EzLcA1pYz/Oo9QTYj4E1pWLMH8CjW8SR9R4xRPlccsguyQpIb/iG5aVT03kLLflcHiBWbN+zldMP9yzVtZwdHt+D5/wBoScuzBmiN7Fwym27Iod43Vh0YJc9CbjUCtCD7yCbKrWG0bxsuwx0Lwy3vAYzFLf71RIgdRvW1K8DfRhxFIxxcMltn1+3kTF4zF7r16yZf2obKQpAcbGBG4nMEsai0UjBiO+Vb/dk7tyouD8SX02d5BSBlHgk4kfsB2l4vCSRYeQ/aIGdEVXYh495gBuSWJsL+ybjpamShGaxJANcO8dj6JwzXv52J9T/tWZdSq54zzHQs445FSD3joeHwqlPERsQZwwI8B3OW7xQ+qHSrNd84xzF/LmgJRTe5Ss07PcBj2e8Igl1+9h8Fz1MfsmtDTajvY5aFWV8DwmZVmOzf/D8U0He96rKxuV3SCnA6E3+VTqYpwyaXYWplDVxiuuzITN4Q0JJ4pqD68qTpJPPCa36joiuG5c+RW1NXjyzOmuIQmuJJPJ5ibqeFV9RH2eLwNzsS+StdPR7jXNIQrac6KqXFHLKnadEadQ1Hk9xlTTPOVxxY9lMSSTGeGhB6Xqlq6FL2jJ7SqSSmWGZbEjpWY1h4MmDysgHNEkOSG8ho0hkUNpDTUOi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110" name="AutoShape 14" descr="data:image/jpeg;base64,/9j/4AAQSkZJRgABAQAAAQABAAD/2wCEAAkGBxQSEhQUEhQVFRUXGBwYFhgYGBwYGRccGhccHBwYHxwaHCggHRolHB0YITEiJSkrLi4uGh8zODMsNygtLisBCgoKDg0OGhAQGywkHiQsLCwsLCwsLCwsLCwsLCwsLCwsLCwsLCwsLCwsLCwsLCwsLCwsLCwsLCwsLCwsLDcsN//AABEIAN0A5AMBIgACEQEDEQH/xAAcAAACAgMBAQAAAAAAAAAAAAAGBwQFAQIDAAj/xABNEAACAQIDBAcEBQgHBgYDAAABAgMAEQQSIQUGMUEHEyJRYXGBFDKRoUJScpKxFiMzYoKywdEkU1SiwtLwFUNzk7PhFyU0Y+LxNZSj/8QAFwEAAwEAAAAAAAAAAAAAAAAAAAECA//EACIRAAICAgMAAwEBAQAAAAAAAAABAhEhMRJBUQMiYXGhMv/aAAwDAQACEQMRAD8ALMTtfacS52wMLoupWLEEyADjYGMAkDkK7Yze6N9nNi4CdRlUEdpXJy2I714+NhUgb54LqRN7RHa18mYdZf6nV+9nvpa3Ggd9izJsty0bK0+LM4iAJZFYEKthw0ANuV6wZsi76NNhqVOLlGZ2JEebW1jYvr9Im4v4eNMC9Uu6EZXB4dWUqQguCLEG54g1cUhSdsyWoD6TNjK0XtKizoQHt9JSbAnxBtr3E0dUP78yBcDPfmoA8y62pPQR2AvRvtIx4rq79mUEEfrAFgfPiPWmyKS248RbHQW5MSfIKadK0o6K+TZsBWctBe+u/wCuz5FiMJkdkzg5wqgFmWx0J+iaXG2+k/GYi6oywKeUXvffOv3bVRKiNTfmQGAKrA2cZgDqNDa48/4VYbrTI+GjCWuoysOYPO/nxpTdEMKy4qdZBcNA2bvP5xDe/G99b0Tz4ZoZsuFlMjf+3fMPA20P+uFS8Oy0k1QyGFBGwu3tB3iHYBcnkLG4HxJBqDjd4J5AIpyyqD2wqhXYeN/+1XUmNgj2fimwp7SQyMb+/mCGxPr3aUXyYVxQqukHepsbiGCtbDxsVjUaBraGQ95PEdwt43YfRruWkEKYidA08gDDML9Up4AA8GIsSfTlqmtlwB5oYzwaREPkzhT8jX1Ii2rSxSxgx1Q7hQ1vpuhFjoSMqrMovHJbUH6rHmh4EHhxGtFVq1cVJF0fPG5W8T7PxVpLiItknQ/RsbF7cmQ/EAjus6N5NuLhUjYRPMZJAipGMzm6liyjnYC/8aS3SThhHtLEgcCVf1aNSfnc+tNbo6lXE4HCSuLyQq8QJJ0ynJfuuUVabLl6ebfcAn/y/aH/AOv/AN6ud29tJjIjKkUsahio6xQpJXiRYnQG48wagb2Y92khwMDFZcRcuw4xQr77juY+6viaIsFhFiRY41CogCqBwAA0FIR0yVXbc2c08aoLZTLGZAdM0auGZdBrewFudWtq4Y7GpCheVgiDiT/rU+AoEc8QEVGz2CAHNe2UKBrccLWoQ3MxHUYGWVger6x2iU810AHkWv8AM1JnxseNP56aOLDA3EXWKJJu4yWPZTnkGvfaou9G00kgCQ26tJcgK2ytljBstuQzAehqG+y4ro57vYE4uV5p+2FOgPAnut9UDl4ijB8BGwymNCLWtlFvwqu3Ohy4VD9Ys39634AVeAU4rApPIttvbLaCYrGGKEZltyB5HyIPyr1MgpXqTgil8pHGFS+bIubvyi/x411UX1FbgVsFqzI0Ar1bkVqaANCaWnSXtwOww0ZuEOaQj63JfTifE+FXG+2+AgDQwG83BmHCL/5/hz7qHt0dzXxLCWcFYr3AN80nj3hT38Ty76l5wjSKrLLXou2E3axLD3hljv3X7TetgB5GmOcPYcaxFGsahVAFhYAcBb+FSmGh8q2jBJGUpW7KuSBW4qD5gGg3pYw6jZkxCgHNFwA/rko5tQZ0u/8A4ub7UX/WSsylsU247N17IhILpkNtL3ddPK9qfmyNlJh0CoNfpNzY/wAvCkFuPE5ndkFzHHnNuQDrr6Gntsfb8U6jtKr/AElJtr4X4jypPZcromY3Z8cwtIgYePEeR4ilxvZsg4cvGjHLLGyqTxsylSp7+P4UysVj44xd3VR4kfIcTQbOTtHErlBEMehJ7r3Pqe6lL/Qha/gkMNOY3R7HMjq1uBujA2+Ir6jwOLWWNJEN0dQykcwwuKUHSduQ6yPi8MhaNzmlRRco3NwBxU8T3G/I6QNwOkI4JRDOGkgvdCti0d+IF/eTibX05d1WJ5WB7hq1ZqEk6RtnFc3tAHgY5A3wyX+FCO82/kmPPsezUkPWXDSEZWK87D6C97NbTupCUWA2+u0hicdiJVN1Z7Ke9UAQHyOW/rTS6FJScC47sQwHqkZ/E0qt7dkrg5+oDZikadYeRdhmNhyWxAA8KbfQ7h8uzg39ZK7fAhP8NNjlo9uLN7Vj9o4s6hXGGj/VVOIHnZT60eg1xihC+6AO+wt+FSYo76ngKErIbN4l5nhXPa2CjmQLKiuoNwGAIBsddeeprMr38uVdsR7o/wBcqtVTRPZQHdvCf2aH/lr/ACof3y2ekMMSxIEXOxsuguw+XCjWqfenAmXDsF1Ze0B324j4XrGSwaReTO6rXwsXkR/eNW4oQ3RxHWYeSBZGjcXKstiyhuYDAjQ34g8ah7oRvHtTHxPPLNkjhs0rXPaGY6Cyga8gKcdDkssPa9Qvt3ecwymONQ1gMx7m7vhavUuSDgwlBrN6qMdtYrKsESB5SMxubKi95PH0HhUXam8JwlmxQTq20DRk3BtwytqfMGqsniX8jgAkkADUk6ADvpfby75vK3s+AzMW06xRct4J4frfDvod3i3ufGNkJMWHv7qjMxHe2ozH9W4H41dbv7x7Pwq2ijnLnRnKKXfw9/hfkKmy+NZJ+624wQiXFWkk4hOKqe8n6bfLz40wEQIPGoGK2nHhoPaJ8yCw7JtnueCWBtmPn391C83SThTrkm8sq/560VRRGZBDjduRRTRxSMesltkAUm9zYagWGvfV+3A0otj7SOP2rHLbKqKSqnWyqDa/iWa9NxjofKqg7TFNVRCoL6XR/wCVzfai/wCslGl6DOl0/wDlc32ov+ulZjWwE6FB/TZf+Af+olNfF7u4eQktELniVut/ukCkn0bbeTB4iSR1ZrxFQFtqS6HUngLA0eDpHme/VYUEebP8cqik6Lp3gK4d08Mpv1ZPmzH+NW8OHVAFUBQOAAsB8KBcB0mLmyzwFe8ocxHmpA/GjbZu0o50EkLh1PMcj3EcQfA0KuiZJ9nYpQ3tjcXBYli0kChzxZCYyfE5CAT5iii9epkgHH0V4AG5WVvAym392x+dEuzdjYfCIRDGkS8WIFr25s3E+ZNWkp0NiAbHU8BpxPhSS363wmzyQR4pZkKZZDGmSPU9pRqcxsLFrnQkCmUsgpt3FHGYyWRASZpbRjmQSFjHnYLX0Ru7ssYbDQwDXq0Ck95A7TerXPrS36Kdz2zLjZ1IAH5hTxJI/SkeXu+d+6myKAkzrGlzXSVTwANq4o9uFdBOaaaqiMmOqPdUidTYWrh7Qa7zSWA/1yqlVOgyRmQjiK0NbvJfjWtZv8GgY2lu2wk67Cv1b8bH3b+FgbX7iCKFdkpjG2njgpjWUpD1jcgMgsRx18h8KZeKRipCMEYjRiuax77XF/jQzgt1p4sTLiRjLyShRIDAuUhQAABm0sBSotS9OmG3Njy3lkdnOpKkAfMEnzr1FAr1HFC5v0FJ39nxzSyaRyoFD8lYW0J5cPnVT0iRRYqJMj5jGSSUsVAaw1PC/Cw86McbjI47CS/avYBGe9vBQarJ8M2KZE6tosOrBmzDK0hHABeIXxND/Cl6DeG6NomRSZpQSoJFl0JHlV7uxuHBh5etzNIyjs5gLKfraDjRQFrpE1uFVGk8kybaB7efdA41wzzOqqLKi5co7214se+qT/wsj/rpP7v8qYHXnwrPXnwqmosm5ICNztzJcJiZnbKUtljN+0QWuSRyNgKPWXQ+VcOvPhUljpVQpaJk29kP2Y+FLjpp2iseDOH4vIUb7KpIpv6kWHr3UabW3rw2GYJPPHExGYBjYkXIv5XB+FIjpC3hXF4iZ1bOC2VLcMiaC3gbZv2jUOui4r036LNjJicYyy6okZcr9azqAD4a0+8Ph1RQqAKo4ACwHoKQXRjt2LB4zPOcsbxtGWsTlJZWBNtbdm3rTlw2+eBkZUTFRMzEKqgm5JNgOHG9JjdnTePd2LFoQwAe3YkA7Snl5r4GldsPasuz8Sb3sGyTJ3gHX1HEH+dOylN0n4IR4pZBwlS5+0vZPyy1D9Kg7ww03v3kfC4aOfDxdfndQAMx7LIzZuyCeQ+NA79IO1ZdIsFlPf1ErfjYUWdGW0DJhShOsTFR9lu0v+IelGGWqROsUJXFbH23tDsz50Q8nZYk+4mp9RVhuxuLHh9oJFiCs5EJl92yBs9hoT2rePwpsOuhta9tL8L8r+FDT7KxftYxV8NcR9VkvJa173vlve9FjuwlC1sKGNtb+YLCNkllzSjRkiBcg9xPAHwJBqFgulDAOwV2lhJ4GRLD1Kk2HiaCaDW9Vu2dtR4Zbvqx91RxPj4DxqTLjkERlDBkC5wVIIItfQjjegvd2A4zEvNN2gutjwufdXyAv8KlvoqMe2WUOMx+J7UYSFDwJGp+IJPnYVVdKe9qLhoDg8XH16zi/VOrMB1Uitca6XIHDuol3q2wuFws8mZQ6xsUBYAlrWUW+0RQj0NbERcIcQygvI5CsRchE7NgTwuwY+OlXF0g/QA/LraX9ql+6n+SvflztL+1S/dT/JX0IIxXurFAuR8+fl1tL+0y/dT/ACVq2/e0RxxUg/ZT/JT52vjosNC80pCoguTzPcB3knQClhu3gpNtY1sViVthoTZI/ok8Vj8eTMeeg4HQHYddG2KxEmCWTGlmkdiyFrA9WQMugAtfUjwIr1Eii1epEGimgHerpSgw7NHhlE7rozZrRKeYuNXI8NPGuvSvt9sNhBHG2WSclbjiqAXcjx1Vf2qj9He4sUMSYidA87AMoYXEQPAAHTPbieI4C3N0UktsFz0hbWkGZIiF5GPDOy28zm/GsYLpZxsbWmSKQDipUxuPC4Onqpp05Kot7N1IcdGVkUCS35uUDtoeWvNb8VNAJo13R31w+0ARHdJVF2ia2a1/eBGjL4jhpcCiXNXy5hsRLhJwynLLBIR4BkJDL4qdQe8E19M7OxYmijlX3ZEVx5MoI/GkJqiVepsnA+VQakz4lApuwA7zoPia0g9ksF94d1sLi26zERZ2VcoOZ10BJtZWA4k0iF2dGfo2J8Tz9a+kJu0htrcGx79K+fcMbFT3W+RFZNs1+PQ116N9nf2f/wDpJ/nqTg9wcBG6SJBZ0YMpzyGxU3B1e3Gie1ZApkWYtS/6Wouxh27mdfiAf8NMGgLpbkAhgBOvWE/BP+9KWhw2V/RJJ+cxC96IfgxH+Kmbalb0TG88xGtox83H8qaVEdDn/wBGbUDdKu8zYTDiOJss01wGHFEFszDuOoA878qOSaRvTDMZNorHyWJFHgXZifxHwpoUdhh0W7qRw4dMTIgaeUZwWFyiHVQL8CRqTx1tyoq2/sKHGRNFMgII0awzIeTKeRHzqyw8QRVUcFAUeQFhW5oFYhdh7XmwjYjZ0pupcqO5HVrkr+q4F7eR5mjXdoyyK0EJKZmzSScwoAAA8b3/ANXoK6VYxFtRmXmscnra3+GmZ0eAdXKeZYfDLp+JqWso0v6kw7m4YrlZWa/EltT424fKqDGYKTZsimBvzTe6OXeUZRp6imEKHd+wPZvHOtvgf4XoksChJt0y52XjlniWRdAw4dxGhHob1Koa3CJ9nbu6w2+6t/nVV0rby+zYbqYzaacEAjiqcGbwJ90eZPKmsolrNAZv1t19p4yPCYY3iD5Etwd/pSH9VRe3gGPOm7sHZMeFgjgiHZQWvzY8Sx8Sbmlz0LbB0kxbjvii8B9Nh8l9GprgVQMyBWKzXqRIObxbp4fHNG04YmO+XKxAsSCQRwN7DjRAq1qlbM1qANrVznlVFLMQFUEknQADUmlZiemS18uEHd2pbD5JQ1tnffE7R/MySxYaFveHaCn7TAFj5aDvp0UkDu0ZDisXI0SlmnmcxqOJzuSo8NCPLWvpDY+C6iCGLj1caJf7KgfwoS6Pt0sLh1E8cqYmQi3WqQVW/EIATl8zr+FHAoYSZtegzdqFce0uKxCiRc5SBHGZEReYU6ZjfU+FGDi4IoV6NzbCtGdGjldWHcbg/wA/hSew6ZppgsfFHGMsGJBHVj3UkX6Sjlfsiw7/ACpY7Zwhinmj4ZXYDyv2T8LH1pm7zjrNobPjXUoWkbwUWNz901Q9J+xSrrilHZeyyeDDRW9Rp+yO+paLixibJxQlhikHB0VvioNWcBABNL3ox22Hh9nY9uO5QH6SE30+ySfQijvObWq4vszkskj2gd1DG9O+UGEkWOSFpCVzaZeyCSOffY1c4idUVmchVUEkngAOdL/dzZv+08bLi5QfZ42AUH6WUdlfICzMO825mnyk3SBJbYf7GxolhWXqTDn1VWy5ivJjl4X42rtXPGY1E1kdUHLMQKgflDhv65Pn/KiUhJFmaRfSn2dqhjwywt6Akfwp24fGxyfo3V/skGll017DLLFilGijqpbcgTdG8rlh+0KlFR2NK9eNUW5O2VxeDhkBBYKEkHc6izfHj5EVdTShQWYgKASSeAA1JPhQSxGdLpz7TKjj1ca+pubfMUcbNd9nTlZQTE+mYc7cGHiOYoN2DhztXbDT2PVLJ1rHuRLCJfNsq6fa7qdkkIYFWAYHkRcfOk0aXWCKu2sOVzddHb7QB+B1+VCW39otjZFhw6llU3vwueGY9ygd/eaKDu7hr36lPn+F7VOw2FSMWRFUdygD8KTTYk0sojbJwQw8KpcdkEs3K/Fj5fwr5+3p2u+PxryLrnYRwj9W+VB6k382NOLpR2r7PgJADZpSIl/avm/uBqVvRds7rtoxXHZiDSn9kWX+8VPpVpAvR47B2auGw8UK8I0C+Z5n1Nz61ZCtRWRSIZmvV6vUAc0rY0E4jpKwUeJMDGTstkaUKOrVgbEE5s1gb3OW3prRsDQFHCTDKRqqn0FDu39xsHilIaJY3PCSMBWB79NGHgb0VGtGFAHzmZMVsjGMqvldDra+SVTqCV5qR6jUA3FPfdvbkeMw8c6aBhqpOqsNGU+R58xalZ05xgYjDsPeMTBvIP2fxagPZOwJ8SGaGB5QpsxVc1jbgfSqqy9n1FnHeKpsTsYdc00EzQSP+ksFZJLcCyt9LxBFIb8icb/Ypv8Al1n8icb/AGKb7lKgpejpOKwmBmU4idnxOIIQOwzMe0AFARbIlyO6iTFYZZEZHUMrCzA8CKQGxNz8amIgY4SZVE0bMclgAJAST4AV9CilQmKzbG5WIw0nW4Qs6g3XKbSJ4frenwrvBv1jYxllw+Zhpco6H1HD4Wo42lttIXyFJWawY5FDAAkgX1HdWmC24srqixTC99XTKosCe8+VTjoq29oAMXJtLaRCdWyxkjQKUjHiS3vW8z5UZbdxP+zsLDhsObMQe1bWw95/tMx/Huorwqa3pb73TGfGsg5FYl/j/eJqn9Y32xRfJ/iMbD2E+LPWyswS/vHVnI42J5eNEw3VwwFshPjma/yNqucNAEVUUWVQAPIV1tSUUDm7wAO3t3Ww/wCegZsq6nXtL4gjiK7bM3mWZDh8ShlZwVCqubrQeII4Xtzo1kQEEEXBFiO8GlNj8P7PO+W+ZG0PPsm6/wAKl/XRUftsxhN3Z8NiT/s3ENh2fXqMStgwHLMAwcDW1wD4nWrLHbs7WxwEeMxUMcP0khBObzFhf1a3hV5DjFxk+Gb9H1fbs/ZZzpog5qCvHzotAqkyZYKndvd+HAxCKFdOLMdWdvrMe/5CqPevfUwyjCYOI4jFsPdHux3+tbnbW2lhxIvqXztlUnuBPwFAXRBhA8M2MfWXEStdjxCg+75ZiT8O6mSvWRpMDvA/a9pgjPHIMunh+ib941WQ7/4/ATCHaUQdfrABXIvbOpXsOPCw8xTcy0CdMWCV9nmQjtRSIUP23CMPIhr+ajuoGneAU6YNtpOcIsThozGZgRzznKp8D2W+Jqb0HYPtYqbwSMfNj/hod3K3IO0Ynk6/qxG5jAyZ/oh9DnFtXOnfc86YWzsJHsHAzM79cTJmFlyFmZQqpa7W929+6+lMb8DoVsKWGxtn4/aye0YnFSYaBtY4oOwWHfe/DxbNfjoKk4zo9niXPgtoYpZRqFlkJVj3Era3qCKQqQx69Sg2b0sTQoY8VB1kyMVZg4jN1NiGXKRmBBBIsPCvU6DiwN332I+ExcqsOw7M8bcmRmJt5rfKfLxFOHo03hXF4RFLfnoVCSDnpor+TC3rcVG3tx+DnjMMqdeOPZNsht7yvyby9aD5ejrGYd1n2fPfS63bq5ACAbE+63yHhRdj6yOiuOLxKRI0kjBEUXZmNgAOZNKpdt7wIMpw+Y/W6tGPndHt8RVdjN3ttbQIGK7Cg3s7oqDxCR3ufMUUKgZ372/7di3mW4jFkiB45FJsSORJLN625U2uiXZgi2dG30pi0jfeKqPuqPnQJvjuTHs/Aq5cyzvMqFrZVUZHJCr5qNTf0q02B0mQYTCQQdTLI8aBWtlVb+BJvb0o6G8jayVnJSt/8Y1v/wCka3/FH+WrPZvS1hHIEqSw35kB1+K6/KlRPFjAy1mo2Ax8c6CSF1kQ8GU3Hl4HwqSaBFNiDMmIkaOHrAyIty4QdnMTx1PvVthNt/nBFNG0Lt7tyGVvJhzrMG1/z8kMoEZGsZJ0dfM8+H+hUPbbCeWCOIhmRw7sNQijvI4E93hS/hX9CuJwq3JAHE3PC1KLD4m+KWQ85g59ZL00nUEEEXBFj60rNsbOaCVkPDip+svI/wCudL5HhFfEtjVFZqk3Z22s6BSfzqizA8Wt9Id9+fdV1eqWSGqPE0pd48bfGThrABtD35QAfXSmHvDtlcOh1BkI7K/xPgKVu242VSJB2iAdePaF7nxsb1E/DT412ewm3ZOrRAcxWTMlz+jsSTbuBJH3RRj+XL/1SfE1x3C3dhfCiSRMzMx4kjQcNBaib8msN/VL8T/OhRfQOUewebfdz/uk+JqLs7egYdOrgw0MaA3CpdRc8TYDjRX+TeG/qV+J/nXDG7GwcSM7xKFHHU+gGvE0VL0Vx8KX8uZP6pPiaGOlPerroocLGLu2SSYLc2JHYiHMsSQ1uOi99Vu0tqtLP1WCizSseyijMEA776EjiSdBzo33H3AXCt7RiSJsUbm97rGTxIJ95/1z6WpxvbG6Wi16P9hHBYNI3/SMTJJ4M1uz+yAq+hqn6ZMGz4FWUXEcqs/gpVlv5AsKPQKi7VxMUcTvOyrEB28/u2OliOd+FudUZ3kEOjXeyCbDQ4dnCTRKEyMbZwosGW/HS1wNb0YbU2hHh4mlmcIii5J/ADiSeQGppITbsptCdjsuGRIQTmeU5Yge5NC37Otu4VD21gMfhTH7bHJLFEewJHaSE3/WVtPUg0yuKI2Lw2Ix00+Jhw8rJJK7dhCwF2vlJGlwCL1imNsTpRwawqrwvAVFurjUMgA+ra1h4WrNOwt+FRjsI0UjRtYsuhtw4X/jTWwA/NR/YX90Ut95v/VTeY/dFGeG3ihSSDDdppHVR2QMqnJezG/G2thfiO+so7KnlIn7XjcxhYyQzMBmH0Be5b4D51Am2fOilmxhCgXJMSWAHGiGqDa79dPHhh7v6WXxAPZXyJ/hVMhMpto7rPtDDouInkC9YJVsihsoVlA7gTmvztYVtg+jPZ6cYmkPe7sfkCB8qM6zaqQmwWk3B2eRb2WMeK5lPxBvQnvN0UrlL4JmDD/dOcwbwVjqD539KahFYIosLZ827u7en2fPmS4s1pYm0D20KsOTDkeII9K+h9k7RTEQxzRm6SKGHeO8HxBuD4ik30x7MWLGJKot16Xb7aGxPqCnwos6FMUWwcsZ4RzHL4B1ViPvZj60DerGBNh1cWdVYdzAEfOvRQogsqqo8AAPlQnvjvkMKeqhAaW3aJ1WO/DTm3O3L5VQYDdrGY8CXFTMiNqoa7EjvCXCqP8AVqmxqOMjK9pThnT7w/nUfaezI8QmWQX7iNCviDQZL0Zx27M738UUj5EVRYqLG7KdbSHqybKQS0TeBU8DbyPcaL9QKK6YQ4rc+ZDeJ1a3DXIw/h866x7P2iRlzsB4yD8Rc1ebq7xJjY8wGWRdJEve1+BHep1+BFXVLihub7BrZW6oVusnbrX421K37zfVqDN5ss2IlJ4Zza36vZ/hTC3l2qMPEbHtsLIOf2vIUGbr7KM8wJ9xCGY9/cvr+F6TrSKi3VsON3sJ1WHiS1iFBPmdf41ZWrwr1WYs5YmdY1Z3IVVBZieAAFyT4UkN+t+/bJRFCzR4ZTq4HbfvYC4sLaDgfK9MvfraQWIwCxMoIfwTgR68PK9VO6O5WFeIyTYeNsx7IZb2Uc/U/hStXRaVKyl3b312VgY8kEWIufecopdz3k5/kNBVw/S3gwDaPEE92VRfwvnog/InAf2SD7grJ3JwHD2SD7gqhWip6K5GlgxGJe98RiZHAvfKNBlHgGzChjpYxLz4/DYMsVjPV+WaWQoW8SBw9e+mPszAwbPwwjVskMdzmdrntMWNyeJJJpVdJO1IsbJG+HVg8dx1hOXOL3FhxBB1BPedKVqxpW7Q4cBgo4Y1jiUKiCygch/Pxru8YYEEAg6EHUHwIpGyb/Y64SeV4WsPoBLj63u5q54reqVR2cfJIx4KjzX+LKF+Botgo/pK6Qt0Fhxf9GKRxugfITYKSzAhf1ezfwuRWKxj92dp7Uf2mSELcBUV2EZVF4AK3atck3OpJJ7q9TyMtt8Jj7VKie+SP2RlHaP8udEL4FYZ9lKgOpkYk6lmMaksTzJND+92CR8XKWGug4kfRHcatMbsCBZ9nKEOWXNnGd9bRgjXNca91qzWynpDGqp2fs51xE8z5bPYJY3IUd+mnBanYDBLDGscYyovAEluJudSb8zUg1ZkJ3ejpJxkWNlSHIscTlAjIDnymxLHjqQbZSNLcaaewtqrisPFOmgkUNbjlPBlPiGBHpS26U9ynd2xmGUsSPz6KLtcCwkUDU6AAgdwPfVR0a78rggYMST1DNmV7X6pj71x9QnXTUG/G+jHtYHhWDUPBbTimXNFIjr3qb0M73dIEGDDIl5Z7aJYhVuNCzEcOdhcmkKgJ6a8cHxUMQ1MUZLeBkYEDzsoP7Qop6HMAYsC0jD9NIzi+nZUBB8SrH1oC3X3YxG1cQ082YRM2aWU6Zz9VPHlcaKPhT0w2HWNFRFCqoCqo4AAWA8rUxt4oS+xWGIx0Rl1Ek2Zr87te3kTpTvUUkN5dlNhMSy6hb54m71vcEHvHDzFG27m/wDG4CYrsPw6wC6N4m2qn5eVZxwXNXlB1aqHfcR+xzCUgDKSl/rqCygeNxVzDikdc6OrLxzAgj4jSln0g7xpisuHgu6hrlh9NtQFUcxqdefLxpkRVsqdwdrLBi7s1lKMGsCe4jh4gUcbQ30W1oUJP1n0A9BqfiKrNztxFRDJiVOdvdTMRkXxseJ5jlYeNWW1Io0cYfCRr1zcWtcxjzNyDb4D0qcl/VsDsdLPiXZ7scozO/cL2AHcNaOtwBbDEcbSH91a9tHZa4fAyIupsCzc2OYa1ncIf0dv+If3VoSphJ3EJhWk0oRSzGwUEk+AFb2reWVIo2kkICqLkn5ev/atErMhf/k/isZIZWTIrm93OWy8gBx0HhR/h8DkVVWwCgADwAqm2JvG+KlfKoSJRpfViSdLngNAdPnV6s5oioDk5aZq0ZHEVxnmVFZmIVVBLE8AALk1YRyXoF6WcS0eGREuFlfK5HIKM2X1Iv5KaqUaVoUcumA28e3JdoThEByZssMfeSbZj+se/kPU0wN1t0YsKoZgJJrauRfL4L3efE+HChXot2aHmkmYfoxlX7T3ufMKCP2qP9o7dw+H0lmRW+re7fdFzWMV2zWT6RLnwyuLOqsO5gGHwNaYfARRm6Rxoe9UVT8hVKu/OCJt1p9UcD92rvAbQimGaKRXHPKQbefMVdmbTRJtWK3r1MQq95//AFUvmP3BTG2dGDFESBcItj3dkUud5j/SpfMfuCmRss/mYvsL+6Kzjtms9Il2rBFQdr7UXDqpIZ2dgkaL7zseQvoPM8KgYzbU8C9ZPhwIh7zRy52QE8SpRbjyJqzOi9WK+gqIdg4VZTMMPEZjxfIub424+PGrLCOMgcG4IzA94IuPS1cxGx1rRKibK/H4eV/cxMsI7o1i/F42NUz7lYV5jPiFbESm12lIINhYdhQqcPCiloDXKpdjNI4woAAAA0AGgHpWxFZqDtraS4aF5n1CjgOLE6BfU2qQI28mHwzwn2vKEHAsbEHvU8c3lShn2cskxTB9ZMvK6WP/ANeJtVlhY59q4oZ2sBqfqxJfgo7+Xjzpp7J2RFhowkShRzP0mPeTzNTs1viJPERTQFkcSR30ZTdQw8uDCrvdPeWPCHt4dWv/ALxf0g+9pbwFqbGLwaSLlkRXXuYAj50rt8NjYKO5w86q44xAlx5Ai+U+BPwopoakngN8bvNG0KNhj1jyHKluR55hyIuND391Stg7MWBSWIaV9XYm/p5fjSU2XjEEq5mIS4D245b6nXmONNZdy47fpX+A/lRnYmki23pceyy6jgP3hUHcRwMO3/EP7q1W7Y3WSGF5A7kqL2IFuIHdUPYW76YiFpGdlIJFha2ig3186nNhS47CA75wfVk+A/zVQb576RThIoxIApzPcAXNtBoeVz8qh7q7uderjOVyW+je+a/iO6uWL3BxBditiLmxuouL6G1+6nylVDqKZZbobxwwxNmV7s19AOAFhz771b4zfVMh6pWz8s4GXx4NeoGzdwmEahpCG5gKDY3782tTF3B/94/c/wDlQlPpA3DsK9hYgyRxu1gWQE24aihzpbkUYJQeJlXL6KxPyv8AGijZuEEESITfKoF+F7DupT9KW0HkxfVsexGq5B9oAsx7zfT0FbSfGFGUVcrIewttyRYf2bCgmeaUkkcVGVQAPE2OvIXoq2T0exgZsSzSOdWAYhQfP3mPjcVX9FGzlJmnIuVtGvhcXY/DKPU0yQKySLlKngD8d0fYVlPV5425EMWHqGv8rUAY7Cz7PxFsxRxqrqdHXvHeO8GnfQf0m4APhOst2omBB8GIUj4lT6UNBGT0zpsLfuB4gcQ4ilGjCxsf1ha9ge7lrXqUtepcmVwQaT7LxTsztDIWY3Jy99X2zto46JFT2csFFgSjXtyFwf4UXKK2SRTwKnyINPjRPO+gR29JJJh45pSMNPFLeIFWOc2tky6sSfAHhUDa23p3jWHGwthI5LCSUKXBGnZA+gTzuWI7qu94YymKw2JKNJFGHVwozNGW4SBRqbc7aiuu1Nu4eSF0j/pDOpURIpYtcWsRbsjxPCgQUYNEESBLZAihbajKFFteelq5ySE1x2FC6YSFJLZ1iVWsb6qoHHnwretpvRmjZJLeVdcSul6od7j/AELEW1vGwt5i38ak7T2U0uA9nuFYxIlyLgEBb6c+FKLtMKJecd4+NA/ShjUMCxK4LiRWZQdQuVwCfC9h6iq3/wAMX/r4/wDln/NU/ZPR91fWiSVXWSMp2UylTmVg4ux4FeFZZNEkndnLomK2xA+ndPu2a3zvTCFJiBp9l4q7LrqCPoSpfkfn3g/CmZsfejDYhRlkVW5o5CsPjofMUJ9BNdlZvtjZXkhwUByvNq7fVQeXLRifBbc6lYDc3CRKAYhIebOMxPpwHoKupeqBEjdWCBo5y3A+0eAoW3n36ggUrC6ySngQboviTwY+A9aeBK9IWu/ezo48XOIVCqrDsjgOwuYfEmmX0b7XebDlJDmaIhbniVI0v4ixHwpXRI+Ieyh5GY3NgWLEm5OnjTb3H2EcJCQ9uskOZgNculgt+dv40k7LlVFjvQf6LL5D94VT7qm2CmPcX/6YostVft6QJh5iSAOrbjpqVIFOuyU8UUvR+vYlP6yj4A/zosApX7K2liEUpATqbnKgY3sPA1NOI2gdf6R90j5WqVLBUoWxjRvbhXUTmlgu8OLiNmdr/VkUfxF/nRBsffBZCFmARjwYe4fPmvzFUvkIfxvYZrlalX0sbHdZUxAF42UIx+qwLEX8wRr4eV2XG2t6ztnALiIJYm4OpXyNtD5g2PpWtc4kp8WAXRPKOomXmJA3oyAD5qaOxSW3T2ycDifzgIU9iZbajXjbvU/K/fTK2jvjhIQCZQ5IuBH2zY+Wg9SKxTwXKLvBf0NdIkoXASg/SKKPPOD+ANcDv9ANWhxKL9Zoxl+Oag7fneuPGFUgN4k1J1GZiONjqABcepobwEYuwXtXqKthbjzYiISl1iDe6GUkkcm0OgOtvjzr1TRpyQWYXYsuKAkxUjAHVY10AHLjoPhfvNb4vc1LXhdlYcM1iD6gAiimMV0tV8UZcmBe7O3JFl9nnJOuVS3vKw+iTzB4fCjOl7toX2hZOPWR8O+y0wqURzXZ0hkt5Vu0YOoIoZ2psZ8ViLTs3sqIuSNHK9bIS2ZpMtiVUZQFvY3Joa2hghgNo4JcEzqJ2YTQZmZMi2vJZictgTr4DxrRPojiMHaEsUMbSTsMi2J0J4EW0Gp1tQ9iOkHB2Hbc6XsENx58r+tXG0sAmIjMcgJRrXANr2IPEeIqHBuxhEGmHi9VzH4tek29Iarsg4bfrBObdYU+2pA+OoohilVwGUhlOoINwfIih/au5eFlU5YxE3Jk0sfEcCKDN29pSbPxhw8rfmy+Rxfsgn3ZBfgNVPkfCotrZVJ6GZtDZ8cy5JUV17mHDxHcfEUKYvo5w7G6PJH4aMPmL/OiKLeHDswVJOsJIXsKzrcm2rKCB53q1qqJtoXo6M054hreCAfiTU7DdHmDXWRXlPe7EAei2HxqIm+Mox7QyhFi6wxgWsV1srX5309DR2KSropuS2A219zepRpcC8kUii+UObMBra9737r6cql7i7zHFBo5bdagvcaZ14XtyINr+dFGLnWNGdzZVBYnwAvSx6NoWbGM4FlVGLftEAD8fhRpj2nYwNvLiiijCGMNftGTuty0Ot++lhvphcWhT2yUSZwxUBiVFrX0sAOPdTkFLfpa9/D/AGZPxSiQoPNDF2NGAiAADsL+AqZiYtL1C2ebJGR9Vf3RVjHKDxrWLTVGctlZisIkilZFDL3Ef6saXe8mxvZpOzcxtqpPLvU+VNR8P3VU7wbBOJjCZgpDA3IJ5EHSs5fG2XCdMqNxNomVDExuY7WPep/kdPUUZObA1VbD2PDhBlU3cjtMbZmt4chU6WS/lWkfpHOyZU3gXnSls+EQ9bltMzBFYaX0JOYc7Aac+FCO6m52KdBiIHQdohbsQdNC3ukcb0Z9K0B6iFgNFkIPqpt+Bqx6OZg2BQDijOreBLlvwIrHujS6jYN4jdTaWIGWfEKV7mkYj7oWxoe2ru5/szEwuxWZTZ7FbKbHtJYk+FvPwp2Wpa9K+IUyQRj3lVmPgGKgfumm8IIu2MXCzq6K6m6sAynwIuPlXqqNxpM2Aw5PJSvorso+Qr1Mzey7iaoG3dsJhoyx1Y6Ivef5DnULHbVMULSWvlW9r2oe2FB7WzYic5yGsE+jwv8ADw/Gk/CkuyXunsxpJDiZb8SVv9In6XkOVGd6rxNW3XGhKhN2a+2QYkzwLIGZOxMqsVZMw01WxHA6g8j3UF7xYYbJeLFYZmKySrFPHIxkLq1zdXe7hhlOl7cNKtMbsEjEPisLL1EzLaW69ZHKBwzJcHMLDtBh+NcE2C88sU+Nn6/qjmiiWPqola/vlSzFm4WubDuqgstd597EwTRqY2kL3JsQLAG3PifCrvCYtZEWRDdXUMD4EXoV3y2WuJhJJyvGCysNeWqnvBtQruPvZJHlwzLnXUob2KcyOBuPwqdMrjcbQ2SwpNdIUyybUEY1A6sOALljppYcTYjSinerfF8OoVIxma4DE3C6ccttfjQruNDm2gkznO7Ru9zxDZipPieOvjRfQRVZGMN5ooSiSQzYdD2UZ0AjHh2WOX1AogRr8KE99DfBT3F7KCPMMLGp262IPs2HJ1PVJr+yKpbol6s7bd3aw2IbO8YaS1s2Zlvbvyn0vrUXGtjcNlWGMYmIjQuwWRP1WNwHHc1r9/jeE6mu8x7IptbBSAPaGz9o46yTdXh4r3Kg3v55SS3kSBRPsHY0eEjyR+bMeLHvP8uVS2etTJUUDZLzUqemG/XQEns5Gt5hhm/w0yTKaW/SyczYe/1ZPxShjhsKdwNp5ozExuVAKX+qeI9D+NF2akzh53gcFGsyWsfQcqLtm73tJo0YuOJDWB9CD+NSpFzh2g6EludCe+222XLFG7K3vOVJBAtoLjv1PoKqNo76SapGgU/WJzfAWA/Gq/d7B+1SsZWJt2m72ue/lTcm8IUY1lhPuNhGs873JfsqTqSBxOvebfCivNVcj5QABYAWAGgA7q3681SVESduzfauATERPFIOywt4juYeIOtL7CbOx2zJWMSGeJuIUEhgOBKjtKw77fGj/rzXNcUTfwNFDUqB5N7MVKMsOAkDnm5IQeNyo/EUJb57NeHq2nfrMRKWeQjgoGUKo8OPw8KaAxBpY4yb27agSTRA5jsNezHmJH7RB+94VLKgxjboYYx4LDqdDkDEfa7X8axVik2nCvVR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14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l-NL" dirty="0" smtClean="0"/>
              <a:t>Bewaar je metingen goed.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Maak je metingen van de week af, als je vandaag niet klaar bent.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Denk alvast na over hoe je de metingen gaat verwerken.</a:t>
            </a:r>
          </a:p>
          <a:p>
            <a:pPr>
              <a:spcAft>
                <a:spcPts val="600"/>
              </a:spcAft>
            </a:pPr>
            <a:r>
              <a:rPr lang="en-US" dirty="0" err="1"/>
              <a:t>V</a:t>
            </a:r>
            <a:r>
              <a:rPr lang="en-US" dirty="0" err="1" smtClean="0"/>
              <a:t>olgende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: ...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Voor de volgende </a:t>
            </a:r>
            <a:r>
              <a:rPr lang="nl-NL" dirty="0" smtClean="0"/>
              <a:t>keer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				</a:t>
            </a:r>
            <a:r>
              <a:rPr lang="nl-NL" sz="4400" dirty="0" smtClean="0"/>
              <a:t>!! SUCCES !!</a:t>
            </a:r>
            <a:endParaRPr lang="nl-NL" sz="4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</a:t>
            </a:r>
            <a:endParaRPr lang="nl-NL" dirty="0"/>
          </a:p>
        </p:txBody>
      </p:sp>
      <p:sp>
        <p:nvSpPr>
          <p:cNvPr id="3074" name="AutoShape 2" descr="data:image/jpeg;base64,/9j/4AAQSkZJRgABAQAAAQABAAD/2wCEAAkGBxQSEhQUEhQWFRUWFxoYGRcXFxcaGBwaFxQWGhccGBgYHSghGR0lGxQYITEhJSkrLi4wFx8zODMsNygtLisBCgoKDg0OGhAQGywkICYsLS83MiwsLCwsNywsLCwsLCwsLCwsLCwsLCwsLCwsLCwsLCwsLC4sLCwsLCwsLCssLP/AABEIAOEA4QMBIgACEQEDEQH/xAAcAAEAAgMBAQEAAAAAAAAAAAAABAUBAwYCBwj/xABOEAACAQIDBAYFCAQKCQUAAAABAgMAEQQSIQUxQVEGEyJhcYEUMkKRoQcjM1JygpKxNGKiwRVTc4OTs7TR0vAWJENVY4SUsvFUwsPT4f/EABoBAQADAQEBAAAAAAAAAAAAAAACAwQBBQb/xAAsEQEBAAIBAwMCBAcBAAAAAAAAAQIRAwQhMRITQSJRQnGR4RQyYaHB0fAF/9oADAMBAAIRAxEAPwD7jSlKBSlYe9jbf42+PCg1S4gBWbeFve1uG8eNbMwvbjULqszHOApZdVV75huuRlG7QX769ReuWClrm2e6WAvuGtwBy53oJtKwKzQKUpQKUpQKUpQKUpQKUpQKUpQKUpQKUpQKUpQKUpQKUpQKUpQKGlKCJLhBZresxBJPcwNvADcKy+SMs7MEB33IC3568eHfUqoEahp3Lb0C5AeAYG7DvJut/wBTxoJGHxaPfIytbfYgkeI4VvqBtVQMkg0dXQA8SHdVZe8EH32PCp9ApSlApSlApSlApSlApSlApSlApSlApSlApSlApSlApSlApSlApSlAqNicJmIYMUcaBhbcd4IOhH+RapNRMTO2cIgBJBYliQAAQOGpNz+eu64I8GcwZ3LlfVFgFW4sSAN5sSLm+/S1zUlzpvtWnBTl1uRYglSL3F1JBseI0rZMgIN1DcbWB/OgiqXOXN7DXLDcwyMLgDjcjSpGHZjqwtfcOIGm88T/AONbXMeMMuVeypcnRQLL2SRbnu1J317wcAGpjVWGhIAse8d3jQS6UpQKUpQKUpQKV8a+Un5T8RFiJMLg7R9UcrykBnLWBIQHRQL2uQbkHdx+aYvpPjZdZMXiG/nXHwUgCjun6wpX5Jj27il3YnED+ek/xVOg6abQT1cbP5uW+DXFDT9UUr83YH5Vdpx75ll/lIk/NMtdj0f+WsFguNgyAmxliJKjvZG1A8CfCjmn2CleY2BAINwRcHgQeVeqBSlKBSlKBSlKBSlKBSlKBUfEYRXIJuCL2KsVOu8XU3sbDTdoOVQelG2lwWHed1ZlUotkGZrySJGLLcZrFwbXuahbI2/hcV2UxeZx60RIikXxjIEi7+NBf4eBUUKosB579SSTqSTrc1sqIMAn658ZJD8S1asTHHEpZpWiA1LNLpb+cJAFBPIrNcps7pnBLiY8NFIcR1mfLKiHqh1almBk9Vzp7Hnbj1dApSlApSlArzI4UEnQAXJ5Ab69V5cX0OtB+ftr7Mw219rE4GVjHIOsmYxsoXLlUlM1r59Ld9zVf8o/RCLZ5h6l3YSZrh7aZcu4gDfmr6X0b6MxbP2hikhPYkijkRT7IMkgKqeIBHxAqw6YdFotoRCOQlGQ5kdbXU2sbg7wRvHhyqq56yWzHeL840r6evyOSX1xaW7omv8A91Xuy/kmwkZvM8s55EhF9ya/Gpe5i56K+L4bDvI2SNWduSgk+4VN6OJC+KgWdS8TSKrKptcMbDXlci/dev0ONmw4XDyrBEkSiNzZFA9knU8fOvkXyVdFGmkTFSqRFEbpcEZ3FrW5qu8nmAOBtH3Ny1zOel97g2iosCMoGg4jSpyOCLg3Fc5XuGYqbqaqx578qpk6KlRsHiw45HiP7qk1pllm4kUpSuhSlKBSlKBSlKDlflM/QG/l8L/bYKuNq9H8LirekYeKUjcXRSw8GtceRrnvlOxq+hMo1PXYbw0xkB/dVzJtBzxA8B/fVeXJjHNq2foPgVsbTxgm3YxWJRbncLLJYf8AiswdDMApYvh1k6s3zTu81uyGv86zbr/CtuKx0liS6ZLWIKZr8LaEXvutastj/VFlJuLBiw7QUWzEXuwFiL8ga572Jto2wijaGywoCi2KsALAfMLw4V1lcPtTHk7Q2aXUC3pPqm++FeYFdjFikbcR4bjU5njfDrfSsVmpBSsVpmxSrvPlxrlsnkb64v5ScNNNAyw4holSORnSO6u5C3QGQHspcG4G/nV7iNpE6KLd/GqLb2JEeGnduEbeJJUgDvJJA86py5viOb+zj8VAmy58Hio3lbDSK0bRu7P1SyKjs6sxJCAqpI7r19ExGLSNczuqKdzMwA8iTrXM7O2cs8jRyjNHh8MuFI4F5o0abxITqx3ZjUTovs0LBEzkyuECh3sSqDREXSygADdvO+rOPh926WcvNOKb0l7Y2nivSJfR+3CMBJJGygMpnV+xYjed+ndVpsLagOHw3pEiLiHhjLozKr5zGpa6HUG99KpNpRNCVbDkRGZ1iktYAh9M4G7rFA0bv13C06LZ0SoUEa5TvBAN77yxPrE8SdTV06O262ovWySXTPTfazxRiDDp1mJxOZI0NrWC/OO19AFU8eJFcwOhjYU4OPD4iSPElXLSZmaM5FU5eqLZcmZt1X3RrZYTG4hyzNkiiSINr1aOZCyqd9iyA67hYcqsNtnLisGx3MZYvvNGHUeYiasmcuF9LRuZ4epYruF9/Gs0pWZnZRyDcaEVeYPEZ1vx4iqKt2EnyNfhx8Kt4s/TXZV/SsKb6is1sTKUpQKUpQKr9qYmwyjed/hVhVHtE3kby/KqubLWPZy+HJ9P/wBCb+Ww39rhq6ebtjKwOtivdfeORHxFUvygfoTfy2G/tcNX7qxYa2Ua6bye/kBy4/A5vwxFFIClQzKoUlrki5JJ0UHdv399hUgQghr6hjf4C1j5XvUdZyBGWNy6i62JN8ouVAF9+8fluMuKUMLg/uI7iDuNcoots/p2z/8AmP6la6Cuf21+n7P/AOY/qVroKXxHG+CeTcpP5/nWx8bINCbeQqDNixGBdsmZlXNa9r34eVqhR7U9IlTq75Yw6yGxC5iVAUXGu6/gRzqW76fKXfS1fEOd7H/PhWmq+XA+kTSLcqY4kMbAnsySPJ2rcSBEu/gzDcTVlsm8kaSOuUsBdeR4j33qM3ldFlZRCdwvVf0k2Y8kBy5bo8ctmJynqZUkykjdfJa/O1TsdthI26tFMsn1E4fabctU22NpYlupiyxIZ5QgF2c5VVpHudB6kbe+p44yUk7rTo7s544F6y3WSFpZLG/bkYsRfiBcL4AVAm2XNCzdSqyRMSwQtlZCxJIUkEMtybDS27UWtdJiJxvETeGZD8c1R8OHaaSRgVFlRQSDoLljoeZ+FW48lwu8WjPjmc9OUUybEbFAPOQi2zRIjXKuRdZGYgAsvAAWFze/D0Y8UpCGON2INnEhVSBa7FSpZfWGgzb99XYwxXRHKrwUgMB4cbeenDTStkEGW5JLMd7H4AAaAdwqc6nklt2hem47JNIuyNnmIMXbPJIczsBYaCyqoO5QB+Z41SY9sRJi4oJuqWNT6SrJnLOI3y5NdEILISdbg6cbdRHIGvbWxI8xvtz108QapOlIyHDTj/ZTqG70mBiYHuBdG+7VNytttWZY6w1FlSlKoZClKUFpsqe4ynhu8Ksa53Dy5WB5flxroQa2cOW5pOM0pSrXSlKUCqLaH0jf54Ve1S7XFnudBa9+FU803i5l4cj8oH6E38thv7XDXRmuM6VbZixUZw2GLTyGWEnqlZkUJiI3bNIBlGinS9dhNKqi7MFHNiAPeaz3xEWh2yOWIJDKBcAm2UnQga27X57qYZruxsRmAsCLE5b3ax1HrAa69mvckqsu8sG4pmPxTdWvK1s17kKRcqRoSDcrzAG7ieXDgqttfp+z/wDmP6lasJ4nefKkhQiLOg0KllcB867yLMg0IIvoaptuylJ8HMqSypEZusKIzMOsjABy6bzfdW4dI8PMytBIBPESwicNHIy7pI8kgB7Q3d4U8K7ZddnYs8xmjvbJJFLGXU65WSRCwvxBXUHiCDW/FAR4x0v9NGJQP1oyI3/ZMf4TWzEqrA4iM3SWIKeRBBMTdxBbKftD6tROlMgWSPEcIYxIf5NnyyX7grZvu1yaslT9PmJ3RxMzTv8AWmKj7MSKlvxh/fWvaGMaOK0f0kkjondeRrt5Lc+6t+xlMeCB3OYjIftODI37TGomKQekRjhFCSO4uwH5LXcPFpl4jOBwaxLlXXizHex4knjURVz7QT/g4d285XVQfwxsPM1uXaGf6GN5u9MoTykchW+6TUPYUpO0MWHQxuIMN2WKE2z4nUFCRqT47qYeTjl9Xd0tRpYyrF0F7+sv1rbiOTcNd407xJrDMACToBrUmppTGIfaAPJuyR4g1recv2Yj4vwH2frN8Bx5GVoe+sM4BA4nd5C5+H5UCKMKAo0A0/zzqn6aD/UMURvWF3H2o1zr8VFXVUvTQ/6jiVG94mjX7Uo6tfi4pPLmXhNRrgHmL++vVeUWwA5AD3CvVVsJSlK4FXWzJLoO7T+6qWp+x37RHMX93/mreG6ydnlbUrFK2Js0pSgq+kO248JF1kl2JIVI0F3kdvVRF4k/DU1y2L6PT4sCbaTdm/ZwaH5pAd3WsNZn5+zyHGpuyE9Lx0+KksYsKxw+HB3BgB6RJ4luwOQQ86vdo4kNaNGTM99SQQoW1za+upUWv7XdUcsbZ2ctVMEKooVFCqNwUAAeAFRsFGGvIwuxLAX9lQxAUct1z33r0WeNlDkMrHLe1ip1tx1BOnmPJ1ToSY8rKxuVYlbE7yrAHfvtbeTrWJBrxkWVlZLKWYK1hvDaXtuLA2IPK9beo1ygsFyixvrmzE3vxPHXfWqKTOxZmQmO5CI2axsQSx0JNrgCw3nfWsyvkz9Z2subJZer3Xy3tm3aXv391Sxwyy7YuXKTy9xNK8xi6xIyEDDsFi/1it2AAU2BGpFxzF8bT6OvMuWX0edeUkTKb9zBmt4gVqxUgnyKBlNhJnN8ycspUghjqL33A+B9QyYuF1XrlmVgcvWoFa665S8duFyCVPqmucmHJhfsnhnhYjdHtlYvBGVGCyYPLcRCRpHS5OfIzIpK2IOU33nWrzq45JFUduNsMV53UsFIPlcVu2dtNi2WSJoybAG6uhJ4Bl1H3lWq6G0W0WiHqvAZUHL50CQDuuQfOo5W3Dutmvh0MSCxW2lrW7rWqjxOxVbEDrWZ06rRGtlOR/bAHbtnGh07qvIzrXnGRXKsN6E+akWYfkfuioY23DUdvlE2jixBGWtciyog3sx0RR4n3b+FcriImwkkeKY5vWXFMBqVkIIkA5RsALHcl+VScfiExGIXrVBwwJjja5Hz9wM9x6vtRq2ljf64qXLhZoQch6+O3qMQJQOSvufwax/WNT48bjNl35jGB2sxlcPlMLyZIXXcCFUZWN7HMblWG/dyvY7Q+jN911zfZzrn8st/jVDsBMO3XYWPKYWVZlVTbIJr6WGqHMuccs3CwomLklmbAuCerAaWUEAPEfUXQ3V2Ng2liA1t+l2lsy7bWabaDyRrGjMjsR1ugQ5UZjk4uOza4FtRY1LxRu0aj1g2a3JQrAk8t9vOue6UbfwuExGHGJconVSFQqSHXNGq/Ri4FgwrZD0ph6gzYbDzyxfXSLIp1tq0hXjzrsxt8Qucm7a6aubx0/pWJWJNYcO4klYWytKt+riHPKe23IhBzFczt7pRipY2CgYdT2QqNmlZmICL1lgEuxA7IvroRXRQmXARomJgCxKAOuw4LRgm30kerob+12hxJFWcvT8nFPqnesmPWcfPL7V3J8r2lasNiFkUPGyup3MpBB8CK21jRKUpQKlbMPzg8/yqLUnZo+cHn+VSw/mjs8rulL0remzSlKD5f0OJ9GIb1hPic32vS5r/ALqtcRCTYqQGXdfcQd4PcdPcKhSR+iY+aBtI8STiIDwJIHXp4h+34PVnXocVlwmnncsszrRGrllL5QFNwqkm54EkgbuVvyrfjcQCjC+vZzKPWyZhnsBrqt/3Vh72Nt9tPHhVYoXIiqpEoK8DmBuM5ZuI33N+1fjeq+bp8M/Pkw5Mon42eMhBEVL3XJkIuFzDPu3Llvfy42rV6CLZczZN2S4tble17d1+7dUlVA3C1RVaRyxUqoBKgFb3K6G5vprwHjXeHgnFjpzPO51smhNwyWBAtY7iN9tN1juNeoQ+YM5HZBCqLkC+hJJ3m2g3WuedZw0udFbdmANvEXrZVmWGOU7xCZWeE7CPmOvAq2nNWBqrxTFtsYc/Vwc9/AzQ2+I+FbmdgDlbIedgd3jpVP0Mxrz4uSd2LxyIYsM5CjMsTXlNgB6zaqeIQ15/WcePHhdRt6bO5XvXd14xkp6tgNDbQ/8A7wNtx3XtXuleNhlcbtu0hNhIpY7WGRltYjS1rWYH41C2MhDugdnisDGzXO64kVWOrqLprc+sReoeNwQE6ss7LhnbLIiFSgmJAQte4VG1VlFu0VPE1Z7cSeKNZFeLLGygjqjojkI26QCwzBvu1vwkyx2rx+moeydkiDEMihFUiV+yLFhJIj3Y21IYyDwy16wOGC4zGN7TdSL/AKqxaftFvfW98POzXaZVIBF0iANja4uzHkPdWcBs0RNI+d3eQgsztfcAAANABp8aZZRdMa4npLj8HNtF8Hi8LJOWijCPELyRt84xsBYqCHBJvbTXQVVL0YxezVlfCyM6yBv9TbK5eML2zMbhQVX2k45Rc3rv9kbI6ufE4iTV5ZDl1uEjVUQBeWYRhj5cq5M7fwuOlxOTEumIQNFFGWKRSxKQXA9ly5VjrrYJpvvbxXeUnwp5u2Fy1u/Y6GYE4jGQhh2YFE8nLPuiH4szfzdfVsZCWRgN9rr9oaqfeBXK/JfgMuGbEMLNiWzi/wDFrdYvIqM/85XZ1r6nk9zktYeh4PZ4Mcfnzfzv/acziOjEUvz+GZsNK4DFowMr3A+liPZfTS+jd9Vk+Nmw2mMisv8A6iEM8PjIvrQ8d91H1q63ZzD5xRrkci/2u1byLFfu1LK1lywmXlr05eCZXUMjBlIuGUgqRzBGhrZUHpTsiPCIcXh1MeR1aZENo3jLgSs0fqhlVi+YAE5eNTay54emo2aZqw2PHqW8qgxoWIA3mr7DwhFAHCpcOO7skbKzSla0ylKUFV0j2FFjIuqluLEMjqbOjr6roeBHuOoNcRiMRiMF2ccheMaDFxKWQjgZkUExNzPq99fTKg43FMrrGiBy6u3abKAEKA+yb36wfGp4Z3G9kM+PHOd3JYPGRyqGidZFO4qwYfCt9No9DYpmL+hxwyHUyQYh4XJ5kxxi58b1APQ/Gp9DipO4TSRy/HqFY++tE6ifMZsumvxWmRT2tH63Mcps1rX7Oo7OXLvHjvNTZMIrEm7DN6wDEA6W1Hhy5VTjZm1+tkiEuDuiI92SQAq5ceyd4MZv4ioWxF2ni3KpNhwAue6xkXUuVRlLX9bKxFwNAOei9TxyyX5P4bks3HWKLaDcNAKg7S2vDhx87Iqk7lvd27lQdpvIVqPQjFv9NiJXH1UxAhXz6uEMR51L2f0ejwki2w0SO6setDmSQ5SujO6hvaHHhVfJ1ep9OJOm+9VHoc+0NJFbD4Q70bSaYcmH+yQ6XHrHdpXQY1BEIWUACGRLAaAI3zTeQWQnyqfWjHYfrI3Q+2rL7wRXmcvLlyXeS/CTHws36wkgZVHPVj7tAPea8nBKfXJf7Z0/CLL8KqMNt93SLq4mLsFDM90jV8t2BJGZrEH1QR317xGAZhnxDmXKQxiAywkA9odXc9ZcX9ctrbQVnx4rf6Nc7+G/F7SicNFGhxFwUZVt1YBFiGkPZHeBc91alGKbDmCQQsGRkLlnY5TcAFcozsFNs1xci9he1TH2GI1DYNljHCE/QG+4Ko+ivwyaa3ymsYTFZ8yspSRDZ0a1xfcQRoyngw39xBFapx3i8GOsm6JSAASWIAFzvNhvNeqVA2jiyrJEhVHkDESSfRoEALE6jM2ui3F9Tewrkm6tvaKT5QduPh8OwhjaZzlzqoY5Yie2XKC6BgCoPeTwrjJm2VtgIkOHbD42V0XKmiFSQZWuoyMFQMbkBtBWifHbT2NiHmMoxUMpzO/aaJxoLn+Ka1gLGw03iwrt/k+OGx2KfaEGGXDhY+qNlUFp3OaY9nQ2XqwG3nO16044+mM+WW6+hwQhFVVFlUBQOQAsBUfaUZK3F7A3ZRoWWxuARrxvpvtbcamVoxkxRSRqx0Uc2Og+J916kg9YcLlGS2Wwy23W4W7q21qwsORQo4Dfz5nzrbQasVAsiMji6spVhzDCx+BrkOikMjRdUxu+HZoHY8TGbKx+0mVvvV2lUGyFtjsdl0UiAsBxkKMCT35BGPIVDLCZeRb4XChBpv4mpFKVKTU1ApSldClKUCq3Hy5Jo5CrFRHKpKqzWLNCRcKCdyNr3VZVA223zLgb3tGPGRgg92a/lQa027EclhKc4zL8zLqLA3HZ/WHvrb/Ci/Um/oZf8Na1UHEgDdFD/WuLe4QH31YMbDXSg4bpHtAS4hoUEimWKKMko69gvNJJqQLXSMrfnILVu2HiUgxU2YNbqYrZEdrASTfVBtUTDydbio5zum69l+wogSL3opb75q02cwGNyndLA4845FIHjaRj92vm8evvL/6eOE/l1ZPz7/6a/Trhs/Jbf6Qw3VbS3Y2UdTLqQC31eSk+VV2M2ik8kZjD2USglo3UXzILdoC5ure6t2PwpjkhcaqJk15Z7x6/0lRymSadOAfOPCRQx/bL17ueV9F2xXw2Vi9Zqt6RzlMLMV9YoVX7T9hP2mFZpO6KpOKxIgw2KaWN455kyx9UVYI0hdSJA9m+aW+q12MjhQSxAA3kmw8yaY3ozDNBBBIGyQZcmR3QgpEYxZkINsrMLd9eIeh2EBBeIzEG4693msRuNpWIrXeKXwvwy9KiIbaSLh4XdMPC+Y4lfaZNYFhJ9fKxVi+68YXXMbWez09KBErNDjMP83I0dtQdVYKwKvG47S3ByksBYg106oALAWA0sK5vpQDDPhcTGpLmTqJFUgdZHIrkKb6Eq4Vhy7Q9o1ZrtpHZFnilaGVzJdesjchVJXQOpCgC6sRrbdIvI152rAXCBADMrh4u5lOpPJcpZWPJjxtU7GwNiRGyAR5HDq7EE21DrlU6gqSCCwsbcqsMHgljva5Y72b1jy8B3DTfVft/VuJ+59OkXF4JlgIRVkdMzhTorMcxZONlbMV3G1+6o/QzZQw2DiQBQWBlcJ6ueUl3y/qgtYdwG6rbETqguxtfcN5PcANSe4VCw8Uigsu4knqmt6pN9D7LXJ03WsO+rVazqGO3L+rH/wB7D9yn9vurLY1cjMLnLpl3Nm4KQdxJIHnyrMGGIQLmIY6swtfMTdiMwI3nluoJVKieit/HSe6L/wCupQoM1QdF1vJjpPr4tgPCKGKK34o2PnV8aoeg+uER/wCNeWW/MSzO6/ssKC/pSlApSlApSlAqvx3amgTkWlPgi5R+1Kp+7VhVfhe1iJm4IEiH2rGRvhJGPumgYHWbENyZI/wxh/zlNUvS3aWY+iJvcXmb6sZ9kfrvYjuFzyvdbGHYZuLSSN5dYwX9lVr5/PIy4nEq+knXOzA7ypNoiOa9WEAP6tuFYuv5c+Phtw83t+7V0fFOXk1VtOoYxMDlMTZhpoQUZCvhZvgK04vF5JIJB7E8f4ZG6p/2ZCfKoYxJqPimMhjjGrSSxoB4yKSfAKGY9ymvlOj6fLHnwynxf8/u9jl6fGceW/s+h7cHzLH6pR/wSK3/ALajY/CXxKkGxeIjuvG4K/CVvdUzbUWbDzKN5icDxyG3xrVtCQFYJRuEiHylBj/+UHyr7eyWar51FkwTjhfwqi6RxvaH5mSRVnjkdUAvlibrB6xHtonHnXcihqr2ZLuOelA2ftdJoYplD5ZVDgZCWAIvZgt7Gt3pw+rJ/Rv/AHVVdCm/1bJximni/o55APhar+rnUODaSO+Rc2Yb+w4A8WIsD3E3qh6Y+kF4Msd8MkiSyvGDJODG2ZQsWnZJFiVzNYns8a6hVAFgAB3Vm1BzuN25FHh2xkB62P2lXQMcwUk3+jZT6xIFgDm3XFtFHK4BdwlwLrHrbmOsYdrxCiqPaMC4bFZmAOGxx6mZSOyJ2XLGx4WkUdWeZ6vvrd0amaF3wUpJMQzQsb9vDkkJcne8Z7DfdPtUF5FhFU3A1+sblvxG5rcBWaUETF4IOQwOV11DeG7MPaHcd28WOtZw+KucjjK/K9wRzU8R8RxFSq1TwBxZh3jgQeBBG499BtpUWDrAcrdocH09zDn3jQ67t1SqCFtrFdVh5pPqRu34UJ/dWnozg+pwmGiG6OGNfwoB+6oPTls2FOHX6TFMIEF/r/SH7sQd/u10AFBmlKUClKUClKUGDVZs2XLh2mPt55vusSye5Mo8q37ZkKwvl0YjIv2nIRfiwrTteMLhmjXcVWIffKxj/uFBv2RCUgiU7wig+OUX+N6rNubHhxOIhWZMwEcrAhmVgQ8AFmQg2s7aXtrVpjMYI7AAszGyotrm2/foAOJOgv4VW4vZ+KkdJBNHCyqy5VQvo5QntsRc3jHsilmyXXhFfoRB7Mk6dwkzf1itWdm9HYsPio2Uu7mKUZpGzG2eHcBZV3nUAHWoq7Jn6wN1/aMrKTZx7DEXtIBbQe8VZQ7KxIkEhxIOVGVVMVx2mQm5zXPqcxVc4sMbuYz9Fl5c7NW39V7lqmwkBkwCp7RgCg8mCWB8QwBqVBjWVhHMoVm9VlJKOQL2F9VawJynhexNjZsT6K31ZJV8lmcD4AVYrSsFOJI0cbnVW/EAf31uqv2LojJ/FyOgHJc2aMeSOtWFBz2xB1WMxsOvbaPFKOFpEETW+/hySP178a6Gud6UHqJIMb7MRMcx5QS2zN9x1jc9wauhU3oM0pSgrOkmz/SMLNEDZmQ5GtfLIO1Gw71cKfKqjFK+LwmGxcAAxKIs0YJsCWQdbCxHBhdeIBCm2ldPNIFUsTYKCSe4C5qm6FC2Bw1xa8YYDuftD4MKCw2TtJMTCk0Z7DrcXFiOBDA7mBBBHAg1MrmQfQsXyw+MfyjxNhp3LKB+Mc3rpRQZpSlArBrNUHSTGuSuEw5tPODdha8MW6SY34j1V5sRwBsGnZZ9KxcmJ3xYfNBByL3tiZB5qIx9h+ddLUfZ+CSGNIoxlRFCqO4C1SKBSlKBSlKDntq7TxySssGBWaMWtIcQiE3Av2SpIsbjyqJ/DO0/92p/1kf+GuspQcphdoYyaeKLE4RYEuZCwnWQnqwLDKFFu2yG/dVh0pmlVIupiE0hmW0ZcIDkDPqxuBbJfyFTMXgnaQSJIFIUrZkzDUgk+sCL5R7qxFg5TIjyyIwQNYLGy9prC5JdtwBH3qDlZ9p41ZOuxGGGHQIEzCVJQCWJN7C6A6a7uyL8Kl/wxN9f4CuuZb1Sz9GITcx5oj/wz2fwMCo8gK7K1cPNhjNZ47c7PtaQFw8mUOVcMQtsyheJFtMim3HWpOG23OVBZrE67h5b92ltKsP9FjwxD+aJf4AVsj6LJ7csrjlcIPfGA3xru4u9/gn4f7KTaG08VJZIE6+QMjlMyoFCOGuzEdm+Ww537jXQdFppGSXrohDIJmzRhw4XMqsO2NDcNfzqzweDSJcsaqi77AW14k8z31HfAuHdo5cmcgkZA2oULe5PICosfLnM8tyaVO1sZioMSy4XDLiBIiu2aZYrMpyG2YG91Ce6tP8ADO0/92p/1kf+GryLAP1qyPLmyqygZAujlSb270FWFFblF2ltByEl2bGI2OVycUjDK2jdnL2tL6caYbGNs35rEEnCf7HEHXqxfSKc8AL2WQ6EABiCLt1deWW4saDEcgYAqQQdQQbgjuI31mRwASSABqSdAPE1RN0Pwty0aNCSbnqJZYQSd5KRsFJ77XovQ7CEgyRtMQbjr5ZZgCNxCyMVB7wKCFjsb/CV8PhzfDXy4iceoyg9uGI+2W9VmFwBmG/dbdJOsXB4j0YfOiF+qA35ghy287VaIgAAAAA0AGgHgK9UHAfJ3hJMXsdY8YZCXL5Wct1oUOTGwLa5lYXUn6orpOjO0nkRop/0iBurl0sGIHYlUfVkWzDlcjeDV3VNtbYrPKuIgl6mdVyFiodJEuSElXQkBiSCCCLnXUghc0qgTH45NJMGknJoZ1sRzKyqpXwu3jXlnx81wEhwi/XLddL5IAEU95ZvCglbd22IMsaL1uIkv1UKntNbezH2EW9yx3d5IFNgbJMIZ5W6zESkNLJwuB2UQH1Y1GgXxJ1Jr3sfYceHzMuZ5Xt1k0hzSPbdmbgBfRQAo4AVaUClKUClKUClKUClKUClKUCsVmlB5NYFKV116pSlccKzSlApSlApSlArBpSgVmlKDFYFKUGaUpQZpSlApSlApSl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076" name="AutoShape 4" descr="data:image/jpeg;base64,/9j/4AAQSkZJRgABAQAAAQABAAD/2wCEAAkGBxQSEhQUEhQWFRUWFxoYGRcXFxcaGBwaFxQWGhccGBgYHSghGR0lGxQYITEhJSkrLi4wFx8zODMsNygtLisBCgoKDg0OGhAQGywkICYsLS83MiwsLCwsNywsLCwsLCwsLCwsLCwsLCwsLCwsLCwsLCwsLC4sLCwsLCwsLCssLP/AABEIAOEA4QMBIgACEQEDEQH/xAAcAAEAAgMBAQEAAAAAAAAAAAAABAUBAwYCBwj/xABOEAACAQIDBAYFCAQKCQUAAAABAgMAEQQSIQUxQVEGEyJhcYEUMkKRoQcjM1JygpKxNGKiwRVTc4OTs7TR0vAWJENVY4SUsvFUwsPT4f/EABoBAQADAQEBAAAAAAAAAAAAAAACAwQBBQb/xAAsEQEBAAIBAwMCBAcBAAAAAAAAAQIRAwQhMRITQSJRQnGR4RQyYaHB0fAF/9oADAMBAAIRAxEAPwD7jSlKBSlYe9jbf42+PCg1S4gBWbeFve1uG8eNbMwvbjULqszHOApZdVV75huuRlG7QX769ReuWClrm2e6WAvuGtwBy53oJtKwKzQKUpQKUpQKUpQKUpQKUpQKUpQKUpQKUpQKUpQKUpQKUpQKUpQKGlKCJLhBZresxBJPcwNvADcKy+SMs7MEB33IC3568eHfUqoEahp3Lb0C5AeAYG7DvJut/wBTxoJGHxaPfIytbfYgkeI4VvqBtVQMkg0dXQA8SHdVZe8EH32PCp9ApSlApSlApSlApSlApSlApSlApSlApSlApSlApSlApSlApSlApSlAqNicJmIYMUcaBhbcd4IOhH+RapNRMTO2cIgBJBYliQAAQOGpNz+eu64I8GcwZ3LlfVFgFW4sSAN5sSLm+/S1zUlzpvtWnBTl1uRYglSL3F1JBseI0rZMgIN1DcbWB/OgiqXOXN7DXLDcwyMLgDjcjSpGHZjqwtfcOIGm88T/AONbXMeMMuVeypcnRQLL2SRbnu1J317wcAGpjVWGhIAse8d3jQS6UpQKUpQKUpQKV8a+Un5T8RFiJMLg7R9UcrykBnLWBIQHRQL2uQbkHdx+aYvpPjZdZMXiG/nXHwUgCjun6wpX5Jj27il3YnED+ek/xVOg6abQT1cbP5uW+DXFDT9UUr83YH5Vdpx75ll/lIk/NMtdj0f+WsFguNgyAmxliJKjvZG1A8CfCjmn2CleY2BAINwRcHgQeVeqBSlKBSlKBSlKBSlKBSlKBUfEYRXIJuCL2KsVOu8XU3sbDTdoOVQelG2lwWHed1ZlUotkGZrySJGLLcZrFwbXuahbI2/hcV2UxeZx60RIikXxjIEi7+NBf4eBUUKosB579SSTqSTrc1sqIMAn658ZJD8S1asTHHEpZpWiA1LNLpb+cJAFBPIrNcps7pnBLiY8NFIcR1mfLKiHqh1almBk9Vzp7Hnbj1dApSlApSlArzI4UEnQAXJ5Ab69V5cX0OtB+ftr7Mw219rE4GVjHIOsmYxsoXLlUlM1r59Ld9zVf8o/RCLZ5h6l3YSZrh7aZcu4gDfmr6X0b6MxbP2hikhPYkijkRT7IMkgKqeIBHxAqw6YdFotoRCOQlGQ5kdbXU2sbg7wRvHhyqq56yWzHeL840r6evyOSX1xaW7omv8A91Xuy/kmwkZvM8s55EhF9ya/Gpe5i56K+L4bDvI2SNWduSgk+4VN6OJC+KgWdS8TSKrKptcMbDXlci/dev0ONmw4XDyrBEkSiNzZFA9knU8fOvkXyVdFGmkTFSqRFEbpcEZ3FrW5qu8nmAOBtH3Ny1zOel97g2iosCMoGg4jSpyOCLg3Fc5XuGYqbqaqx578qpk6KlRsHiw45HiP7qk1pllm4kUpSuhSlKBSlKBSlKDlflM/QG/l8L/bYKuNq9H8LirekYeKUjcXRSw8GtceRrnvlOxq+hMo1PXYbw0xkB/dVzJtBzxA8B/fVeXJjHNq2foPgVsbTxgm3YxWJRbncLLJYf8AiswdDMApYvh1k6s3zTu81uyGv86zbr/CtuKx0liS6ZLWIKZr8LaEXvutastj/VFlJuLBiw7QUWzEXuwFiL8ga572Jto2wijaGywoCi2KsALAfMLw4V1lcPtTHk7Q2aXUC3pPqm++FeYFdjFikbcR4bjU5njfDrfSsVmpBSsVpmxSrvPlxrlsnkb64v5ScNNNAyw4holSORnSO6u5C3QGQHspcG4G/nV7iNpE6KLd/GqLb2JEeGnduEbeJJUgDvJJA86py5viOb+zj8VAmy58Hio3lbDSK0bRu7P1SyKjs6sxJCAqpI7r19ExGLSNczuqKdzMwA8iTrXM7O2cs8jRyjNHh8MuFI4F5o0abxITqx3ZjUTovs0LBEzkyuECh3sSqDREXSygADdvO+rOPh926WcvNOKb0l7Y2nivSJfR+3CMBJJGygMpnV+xYjed+ndVpsLagOHw3pEiLiHhjLozKr5zGpa6HUG99KpNpRNCVbDkRGZ1iktYAh9M4G7rFA0bv13C06LZ0SoUEa5TvBAN77yxPrE8SdTV06O262ovWySXTPTfazxRiDDp1mJxOZI0NrWC/OO19AFU8eJFcwOhjYU4OPD4iSPElXLSZmaM5FU5eqLZcmZt1X3RrZYTG4hyzNkiiSINr1aOZCyqd9iyA67hYcqsNtnLisGx3MZYvvNGHUeYiasmcuF9LRuZ4epYruF9/Gs0pWZnZRyDcaEVeYPEZ1vx4iqKt2EnyNfhx8Kt4s/TXZV/SsKb6is1sTKUpQKUpQKr9qYmwyjed/hVhVHtE3kby/KqubLWPZy+HJ9P/wBCb+Ww39rhq6ebtjKwOtivdfeORHxFUvygfoTfy2G/tcNX7qxYa2Ua6bye/kBy4/A5vwxFFIClQzKoUlrki5JJ0UHdv399hUgQghr6hjf4C1j5XvUdZyBGWNy6i62JN8ouVAF9+8fluMuKUMLg/uI7iDuNcoots/p2z/8AmP6la6Cuf21+n7P/AOY/qVroKXxHG+CeTcpP5/nWx8bINCbeQqDNixGBdsmZlXNa9r34eVqhR7U9IlTq75Yw6yGxC5iVAUXGu6/gRzqW76fKXfS1fEOd7H/PhWmq+XA+kTSLcqY4kMbAnsySPJ2rcSBEu/gzDcTVlsm8kaSOuUsBdeR4j33qM3ldFlZRCdwvVf0k2Y8kBy5bo8ctmJynqZUkykjdfJa/O1TsdthI26tFMsn1E4fabctU22NpYlupiyxIZ5QgF2c5VVpHudB6kbe+p44yUk7rTo7s544F6y3WSFpZLG/bkYsRfiBcL4AVAm2XNCzdSqyRMSwQtlZCxJIUkEMtybDS27UWtdJiJxvETeGZD8c1R8OHaaSRgVFlRQSDoLljoeZ+FW48lwu8WjPjmc9OUUybEbFAPOQi2zRIjXKuRdZGYgAsvAAWFze/D0Y8UpCGON2INnEhVSBa7FSpZfWGgzb99XYwxXRHKrwUgMB4cbeenDTStkEGW5JLMd7H4AAaAdwqc6nklt2hem47JNIuyNnmIMXbPJIczsBYaCyqoO5QB+Z41SY9sRJi4oJuqWNT6SrJnLOI3y5NdEILISdbg6cbdRHIGvbWxI8xvtz108QapOlIyHDTj/ZTqG70mBiYHuBdG+7VNytttWZY6w1FlSlKoZClKUFpsqe4ynhu8Ksa53Dy5WB5flxroQa2cOW5pOM0pSrXSlKUCqLaH0jf54Ve1S7XFnudBa9+FU803i5l4cj8oH6E38thv7XDXRmuM6VbZixUZw2GLTyGWEnqlZkUJiI3bNIBlGinS9dhNKqi7MFHNiAPeaz3xEWh2yOWIJDKBcAm2UnQga27X57qYZruxsRmAsCLE5b3ax1HrAa69mvckqsu8sG4pmPxTdWvK1s17kKRcqRoSDcrzAG7ieXDgqttfp+z/wDmP6lasJ4nefKkhQiLOg0KllcB867yLMg0IIvoaptuylJ8HMqSypEZusKIzMOsjABy6bzfdW4dI8PMytBIBPESwicNHIy7pI8kgB7Q3d4U8K7ZddnYs8xmjvbJJFLGXU65WSRCwvxBXUHiCDW/FAR4x0v9NGJQP1oyI3/ZMf4TWzEqrA4iM3SWIKeRBBMTdxBbKftD6tROlMgWSPEcIYxIf5NnyyX7grZvu1yaslT9PmJ3RxMzTv8AWmKj7MSKlvxh/fWvaGMaOK0f0kkjondeRrt5Lc+6t+xlMeCB3OYjIftODI37TGomKQekRjhFCSO4uwH5LXcPFpl4jOBwaxLlXXizHex4knjURVz7QT/g4d285XVQfwxsPM1uXaGf6GN5u9MoTykchW+6TUPYUpO0MWHQxuIMN2WKE2z4nUFCRqT47qYeTjl9Xd0tRpYyrF0F7+sv1rbiOTcNd407xJrDMACToBrUmppTGIfaAPJuyR4g1recv2Yj4vwH2frN8Bx5GVoe+sM4BA4nd5C5+H5UCKMKAo0A0/zzqn6aD/UMURvWF3H2o1zr8VFXVUvTQ/6jiVG94mjX7Uo6tfi4pPLmXhNRrgHmL++vVeUWwA5AD3CvVVsJSlK4FXWzJLoO7T+6qWp+x37RHMX93/mreG6ydnlbUrFK2Js0pSgq+kO248JF1kl2JIVI0F3kdvVRF4k/DU1y2L6PT4sCbaTdm/ZwaH5pAd3WsNZn5+zyHGpuyE9Lx0+KksYsKxw+HB3BgB6RJ4luwOQQ86vdo4kNaNGTM99SQQoW1za+upUWv7XdUcsbZ2ctVMEKooVFCqNwUAAeAFRsFGGvIwuxLAX9lQxAUct1z33r0WeNlDkMrHLe1ip1tx1BOnmPJ1ToSY8rKxuVYlbE7yrAHfvtbeTrWJBrxkWVlZLKWYK1hvDaXtuLA2IPK9beo1ygsFyixvrmzE3vxPHXfWqKTOxZmQmO5CI2axsQSx0JNrgCw3nfWsyvkz9Z2subJZer3Xy3tm3aXv391Sxwyy7YuXKTy9xNK8xi6xIyEDDsFi/1it2AAU2BGpFxzF8bT6OvMuWX0edeUkTKb9zBmt4gVqxUgnyKBlNhJnN8ycspUghjqL33A+B9QyYuF1XrlmVgcvWoFa665S8duFyCVPqmucmHJhfsnhnhYjdHtlYvBGVGCyYPLcRCRpHS5OfIzIpK2IOU33nWrzq45JFUduNsMV53UsFIPlcVu2dtNi2WSJoybAG6uhJ4Bl1H3lWq6G0W0WiHqvAZUHL50CQDuuQfOo5W3Dutmvh0MSCxW2lrW7rWqjxOxVbEDrWZ06rRGtlOR/bAHbtnGh07qvIzrXnGRXKsN6E+akWYfkfuioY23DUdvlE2jixBGWtciyog3sx0RR4n3b+FcriImwkkeKY5vWXFMBqVkIIkA5RsALHcl+VScfiExGIXrVBwwJjja5Hz9wM9x6vtRq2ljf64qXLhZoQch6+O3qMQJQOSvufwax/WNT48bjNl35jGB2sxlcPlMLyZIXXcCFUZWN7HMblWG/dyvY7Q+jN911zfZzrn8st/jVDsBMO3XYWPKYWVZlVTbIJr6WGqHMuccs3CwomLklmbAuCerAaWUEAPEfUXQ3V2Ng2liA1t+l2lsy7bWabaDyRrGjMjsR1ugQ5UZjk4uOza4FtRY1LxRu0aj1g2a3JQrAk8t9vOue6UbfwuExGHGJconVSFQqSHXNGq/Ri4FgwrZD0ph6gzYbDzyxfXSLIp1tq0hXjzrsxt8Qucm7a6aubx0/pWJWJNYcO4klYWytKt+riHPKe23IhBzFczt7pRipY2CgYdT2QqNmlZmICL1lgEuxA7IvroRXRQmXARomJgCxKAOuw4LRgm30kerob+12hxJFWcvT8nFPqnesmPWcfPL7V3J8r2lasNiFkUPGyup3MpBB8CK21jRKUpQKlbMPzg8/yqLUnZo+cHn+VSw/mjs8rulL0remzSlKD5f0OJ9GIb1hPic32vS5r/ALqtcRCTYqQGXdfcQd4PcdPcKhSR+iY+aBtI8STiIDwJIHXp4h+34PVnXocVlwmnncsszrRGrllL5QFNwqkm54EkgbuVvyrfjcQCjC+vZzKPWyZhnsBrqt/3Vh72Nt9tPHhVYoXIiqpEoK8DmBuM5ZuI33N+1fjeq+bp8M/Pkw5Mon42eMhBEVL3XJkIuFzDPu3Llvfy42rV6CLZczZN2S4tble17d1+7dUlVA3C1RVaRyxUqoBKgFb3K6G5vprwHjXeHgnFjpzPO51smhNwyWBAtY7iN9tN1juNeoQ+YM5HZBCqLkC+hJJ3m2g3WuedZw0udFbdmANvEXrZVmWGOU7xCZWeE7CPmOvAq2nNWBqrxTFtsYc/Vwc9/AzQ2+I+FbmdgDlbIedgd3jpVP0Mxrz4uSd2LxyIYsM5CjMsTXlNgB6zaqeIQ15/WcePHhdRt6bO5XvXd14xkp6tgNDbQ/8A7wNtx3XtXuleNhlcbtu0hNhIpY7WGRltYjS1rWYH41C2MhDugdnisDGzXO64kVWOrqLprc+sReoeNwQE6ss7LhnbLIiFSgmJAQte4VG1VlFu0VPE1Z7cSeKNZFeLLGygjqjojkI26QCwzBvu1vwkyx2rx+moeydkiDEMihFUiV+yLFhJIj3Y21IYyDwy16wOGC4zGN7TdSL/AKqxaftFvfW98POzXaZVIBF0iANja4uzHkPdWcBs0RNI+d3eQgsztfcAAANABp8aZZRdMa4npLj8HNtF8Hi8LJOWijCPELyRt84xsBYqCHBJvbTXQVVL0YxezVlfCyM6yBv9TbK5eML2zMbhQVX2k45Rc3rv9kbI6ufE4iTV5ZDl1uEjVUQBeWYRhj5cq5M7fwuOlxOTEumIQNFFGWKRSxKQXA9ly5VjrrYJpvvbxXeUnwp5u2Fy1u/Y6GYE4jGQhh2YFE8nLPuiH4szfzdfVsZCWRgN9rr9oaqfeBXK/JfgMuGbEMLNiWzi/wDFrdYvIqM/85XZ1r6nk9zktYeh4PZ4Mcfnzfzv/acziOjEUvz+GZsNK4DFowMr3A+liPZfTS+jd9Vk+Nmw2mMisv8A6iEM8PjIvrQ8d91H1q63ZzD5xRrkci/2u1byLFfu1LK1lywmXlr05eCZXUMjBlIuGUgqRzBGhrZUHpTsiPCIcXh1MeR1aZENo3jLgSs0fqhlVi+YAE5eNTay54emo2aZqw2PHqW8qgxoWIA3mr7DwhFAHCpcOO7skbKzSla0ylKUFV0j2FFjIuqluLEMjqbOjr6roeBHuOoNcRiMRiMF2ccheMaDFxKWQjgZkUExNzPq99fTKg43FMrrGiBy6u3abKAEKA+yb36wfGp4Z3G9kM+PHOd3JYPGRyqGidZFO4qwYfCt9No9DYpmL+hxwyHUyQYh4XJ5kxxi58b1APQ/Gp9DipO4TSRy/HqFY++tE6ifMZsumvxWmRT2tH63Mcps1rX7Oo7OXLvHjvNTZMIrEm7DN6wDEA6W1Hhy5VTjZm1+tkiEuDuiI92SQAq5ceyd4MZv4ioWxF2ni3KpNhwAue6xkXUuVRlLX9bKxFwNAOei9TxyyX5P4bks3HWKLaDcNAKg7S2vDhx87Iqk7lvd27lQdpvIVqPQjFv9NiJXH1UxAhXz6uEMR51L2f0ejwki2w0SO6setDmSQ5SujO6hvaHHhVfJ1ep9OJOm+9VHoc+0NJFbD4Q70bSaYcmH+yQ6XHrHdpXQY1BEIWUACGRLAaAI3zTeQWQnyqfWjHYfrI3Q+2rL7wRXmcvLlyXeS/CTHws36wkgZVHPVj7tAPea8nBKfXJf7Z0/CLL8KqMNt93SLq4mLsFDM90jV8t2BJGZrEH1QR317xGAZhnxDmXKQxiAywkA9odXc9ZcX9ctrbQVnx4rf6Nc7+G/F7SicNFGhxFwUZVt1YBFiGkPZHeBc91alGKbDmCQQsGRkLlnY5TcAFcozsFNs1xci9he1TH2GI1DYNljHCE/QG+4Ko+ivwyaa3ymsYTFZ8yspSRDZ0a1xfcQRoyngw39xBFapx3i8GOsm6JSAASWIAFzvNhvNeqVA2jiyrJEhVHkDESSfRoEALE6jM2ui3F9Tewrkm6tvaKT5QduPh8OwhjaZzlzqoY5Yie2XKC6BgCoPeTwrjJm2VtgIkOHbD42V0XKmiFSQZWuoyMFQMbkBtBWifHbT2NiHmMoxUMpzO/aaJxoLn+Ka1gLGw03iwrt/k+OGx2KfaEGGXDhY+qNlUFp3OaY9nQ2XqwG3nO16044+mM+WW6+hwQhFVVFlUBQOQAsBUfaUZK3F7A3ZRoWWxuARrxvpvtbcamVoxkxRSRqx0Uc2Og+J916kg9YcLlGS2Wwy23W4W7q21qwsORQo4Dfz5nzrbQasVAsiMji6spVhzDCx+BrkOikMjRdUxu+HZoHY8TGbKx+0mVvvV2lUGyFtjsdl0UiAsBxkKMCT35BGPIVDLCZeRb4XChBpv4mpFKVKTU1ApSldClKUCq3Hy5Jo5CrFRHKpKqzWLNCRcKCdyNr3VZVA223zLgb3tGPGRgg92a/lQa027EclhKc4zL8zLqLA3HZ/WHvrb/Ci/Um/oZf8Na1UHEgDdFD/WuLe4QH31YMbDXSg4bpHtAS4hoUEimWKKMko69gvNJJqQLXSMrfnILVu2HiUgxU2YNbqYrZEdrASTfVBtUTDydbio5zum69l+wogSL3opb75q02cwGNyndLA4845FIHjaRj92vm8evvL/6eOE/l1ZPz7/6a/Trhs/Jbf6Qw3VbS3Y2UdTLqQC31eSk+VV2M2ik8kZjD2USglo3UXzILdoC5ure6t2PwpjkhcaqJk15Z7x6/0lRymSadOAfOPCRQx/bL17ueV9F2xXw2Vi9Zqt6RzlMLMV9YoVX7T9hP2mFZpO6KpOKxIgw2KaWN455kyx9UVYI0hdSJA9m+aW+q12MjhQSxAA3kmw8yaY3ozDNBBBIGyQZcmR3QgpEYxZkINsrMLd9eIeh2EBBeIzEG4693msRuNpWIrXeKXwvwy9KiIbaSLh4XdMPC+Y4lfaZNYFhJ9fKxVi+68YXXMbWez09KBErNDjMP83I0dtQdVYKwKvG47S3ByksBYg106oALAWA0sK5vpQDDPhcTGpLmTqJFUgdZHIrkKb6Eq4Vhy7Q9o1ZrtpHZFnilaGVzJdesjchVJXQOpCgC6sRrbdIvI152rAXCBADMrh4u5lOpPJcpZWPJjxtU7GwNiRGyAR5HDq7EE21DrlU6gqSCCwsbcqsMHgljva5Y72b1jy8B3DTfVft/VuJ+59OkXF4JlgIRVkdMzhTorMcxZONlbMV3G1+6o/QzZQw2DiQBQWBlcJ6ueUl3y/qgtYdwG6rbETqguxtfcN5PcANSe4VCw8Uigsu4knqmt6pN9D7LXJ03WsO+rVazqGO3L+rH/wB7D9yn9vurLY1cjMLnLpl3Nm4KQdxJIHnyrMGGIQLmIY6swtfMTdiMwI3nluoJVKieit/HSe6L/wCupQoM1QdF1vJjpPr4tgPCKGKK34o2PnV8aoeg+uER/wCNeWW/MSzO6/ssKC/pSlApSlApSlAqvx3amgTkWlPgi5R+1Kp+7VhVfhe1iJm4IEiH2rGRvhJGPumgYHWbENyZI/wxh/zlNUvS3aWY+iJvcXmb6sZ9kfrvYjuFzyvdbGHYZuLSSN5dYwX9lVr5/PIy4nEq+knXOzA7ypNoiOa9WEAP6tuFYuv5c+Phtw83t+7V0fFOXk1VtOoYxMDlMTZhpoQUZCvhZvgK04vF5JIJB7E8f4ZG6p/2ZCfKoYxJqPimMhjjGrSSxoB4yKSfAKGY9ymvlOj6fLHnwynxf8/u9jl6fGceW/s+h7cHzLH6pR/wSK3/ALajY/CXxKkGxeIjuvG4K/CVvdUzbUWbDzKN5icDxyG3xrVtCQFYJRuEiHylBj/+UHyr7eyWar51FkwTjhfwqi6RxvaH5mSRVnjkdUAvlibrB6xHtonHnXcihqr2ZLuOelA2ftdJoYplD5ZVDgZCWAIvZgt7Gt3pw+rJ/Rv/AHVVdCm/1bJximni/o55APhar+rnUODaSO+Rc2Yb+w4A8WIsD3E3qh6Y+kF4Msd8MkiSyvGDJODG2ZQsWnZJFiVzNYns8a6hVAFgAB3Vm1BzuN25FHh2xkB62P2lXQMcwUk3+jZT6xIFgDm3XFtFHK4BdwlwLrHrbmOsYdrxCiqPaMC4bFZmAOGxx6mZSOyJ2XLGx4WkUdWeZ6vvrd0amaF3wUpJMQzQsb9vDkkJcne8Z7DfdPtUF5FhFU3A1+sblvxG5rcBWaUETF4IOQwOV11DeG7MPaHcd28WOtZw+KucjjK/K9wRzU8R8RxFSq1TwBxZh3jgQeBBG499BtpUWDrAcrdocH09zDn3jQ67t1SqCFtrFdVh5pPqRu34UJ/dWnozg+pwmGiG6OGNfwoB+6oPTls2FOHX6TFMIEF/r/SH7sQd/u10AFBmlKUClKUClKUGDVZs2XLh2mPt55vusSye5Mo8q37ZkKwvl0YjIv2nIRfiwrTteMLhmjXcVWIffKxj/uFBv2RCUgiU7wig+OUX+N6rNubHhxOIhWZMwEcrAhmVgQ8AFmQg2s7aXtrVpjMYI7AAszGyotrm2/foAOJOgv4VW4vZ+KkdJBNHCyqy5VQvo5QntsRc3jHsilmyXXhFfoRB7Mk6dwkzf1itWdm9HYsPio2Uu7mKUZpGzG2eHcBZV3nUAHWoq7Jn6wN1/aMrKTZx7DEXtIBbQe8VZQ7KxIkEhxIOVGVVMVx2mQm5zXPqcxVc4sMbuYz9Fl5c7NW39V7lqmwkBkwCp7RgCg8mCWB8QwBqVBjWVhHMoVm9VlJKOQL2F9VawJynhexNjZsT6K31ZJV8lmcD4AVYrSsFOJI0cbnVW/EAf31uqv2LojJ/FyOgHJc2aMeSOtWFBz2xB1WMxsOvbaPFKOFpEETW+/hySP178a6Gud6UHqJIMb7MRMcx5QS2zN9x1jc9wauhU3oM0pSgrOkmz/SMLNEDZmQ5GtfLIO1Gw71cKfKqjFK+LwmGxcAAxKIs0YJsCWQdbCxHBhdeIBCm2ldPNIFUsTYKCSe4C5qm6FC2Bw1xa8YYDuftD4MKCw2TtJMTCk0Z7DrcXFiOBDA7mBBBHAg1MrmQfQsXyw+MfyjxNhp3LKB+Mc3rpRQZpSlArBrNUHSTGuSuEw5tPODdha8MW6SY34j1V5sRwBsGnZZ9KxcmJ3xYfNBByL3tiZB5qIx9h+ddLUfZ+CSGNIoxlRFCqO4C1SKBSlKBSlKDntq7TxySssGBWaMWtIcQiE3Av2SpIsbjyqJ/DO0/92p/1kf+GuspQcphdoYyaeKLE4RYEuZCwnWQnqwLDKFFu2yG/dVh0pmlVIupiE0hmW0ZcIDkDPqxuBbJfyFTMXgnaQSJIFIUrZkzDUgk+sCL5R7qxFg5TIjyyIwQNYLGy9prC5JdtwBH3qDlZ9p41ZOuxGGGHQIEzCVJQCWJN7C6A6a7uyL8Kl/wxN9f4CuuZb1Sz9GITcx5oj/wz2fwMCo8gK7K1cPNhjNZ47c7PtaQFw8mUOVcMQtsyheJFtMim3HWpOG23OVBZrE67h5b92ltKsP9FjwxD+aJf4AVsj6LJ7csrjlcIPfGA3xru4u9/gn4f7KTaG08VJZIE6+QMjlMyoFCOGuzEdm+Ww537jXQdFppGSXrohDIJmzRhw4XMqsO2NDcNfzqzweDSJcsaqi77AW14k8z31HfAuHdo5cmcgkZA2oULe5PICosfLnM8tyaVO1sZioMSy4XDLiBIiu2aZYrMpyG2YG91Ce6tP8ADO0/92p/1kf+GryLAP1qyPLmyqygZAujlSb270FWFFblF2ltByEl2bGI2OVycUjDK2jdnL2tL6caYbGNs35rEEnCf7HEHXqxfSKc8AL2WQ6EABiCLt1deWW4saDEcgYAqQQdQQbgjuI31mRwASSABqSdAPE1RN0Pwty0aNCSbnqJZYQSd5KRsFJ77XovQ7CEgyRtMQbjr5ZZgCNxCyMVB7wKCFjsb/CV8PhzfDXy4iceoyg9uGI+2W9VmFwBmG/dbdJOsXB4j0YfOiF+qA35ghy287VaIgAAAAA0AGgHgK9UHAfJ3hJMXsdY8YZCXL5Wct1oUOTGwLa5lYXUn6orpOjO0nkRop/0iBurl0sGIHYlUfVkWzDlcjeDV3VNtbYrPKuIgl6mdVyFiodJEuSElXQkBiSCCCLnXUghc0qgTH45NJMGknJoZ1sRzKyqpXwu3jXlnx81wEhwi/XLddL5IAEU95ZvCglbd22IMsaL1uIkv1UKntNbezH2EW9yx3d5IFNgbJMIZ5W6zESkNLJwuB2UQH1Y1GgXxJ1Jr3sfYceHzMuZ5Xt1k0hzSPbdmbgBfRQAo4AVaUClKUClKUClKUClKUClKUCsVmlB5NYFKV116pSlccKzSlApSlApSlArBpSgVmlKDFYFKUGaUpQZpSlApSlApSl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503</TotalTime>
  <Words>204</Words>
  <Application>Microsoft Office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Experiment</vt:lpstr>
      <vt:lpstr>PowerPoint Presentation</vt:lpstr>
      <vt:lpstr>Indeling les</vt:lpstr>
      <vt:lpstr>Meetfouten</vt:lpstr>
      <vt:lpstr>Meetfouten - minimaal</vt:lpstr>
      <vt:lpstr>Tips bij uitvoering van experiment</vt:lpstr>
      <vt:lpstr>Voor de volgende keer</vt:lpstr>
      <vt:lpstr>Aan de slag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Ontwerpgr</dc:title>
  <dc:creator>Antheunisse, M.</dc:creator>
  <cp:lastModifiedBy>student</cp:lastModifiedBy>
  <cp:revision>80</cp:revision>
  <dcterms:created xsi:type="dcterms:W3CDTF">2014-03-23T13:27:00Z</dcterms:created>
  <dcterms:modified xsi:type="dcterms:W3CDTF">2014-06-21T08:35:23Z</dcterms:modified>
</cp:coreProperties>
</file>